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80" r:id="rId3"/>
  </p:sldMasterIdLst>
  <p:notesMasterIdLst>
    <p:notesMasterId r:id="rId53"/>
  </p:notesMasterIdLst>
  <p:handoutMasterIdLst>
    <p:handoutMasterId r:id="rId54"/>
  </p:handoutMasterIdLst>
  <p:sldIdLst>
    <p:sldId id="264" r:id="rId4"/>
    <p:sldId id="302" r:id="rId5"/>
    <p:sldId id="303" r:id="rId6"/>
    <p:sldId id="276" r:id="rId7"/>
    <p:sldId id="304" r:id="rId8"/>
    <p:sldId id="266" r:id="rId9"/>
    <p:sldId id="305" r:id="rId10"/>
    <p:sldId id="281" r:id="rId11"/>
    <p:sldId id="306" r:id="rId12"/>
    <p:sldId id="282" r:id="rId13"/>
    <p:sldId id="307" r:id="rId14"/>
    <p:sldId id="283" r:id="rId15"/>
    <p:sldId id="308" r:id="rId16"/>
    <p:sldId id="284" r:id="rId17"/>
    <p:sldId id="309" r:id="rId18"/>
    <p:sldId id="285" r:id="rId19"/>
    <p:sldId id="310" r:id="rId20"/>
    <p:sldId id="290" r:id="rId21"/>
    <p:sldId id="311" r:id="rId22"/>
    <p:sldId id="286" r:id="rId23"/>
    <p:sldId id="312" r:id="rId24"/>
    <p:sldId id="287" r:id="rId25"/>
    <p:sldId id="313" r:id="rId26"/>
    <p:sldId id="291" r:id="rId27"/>
    <p:sldId id="314" r:id="rId28"/>
    <p:sldId id="288" r:id="rId29"/>
    <p:sldId id="315" r:id="rId30"/>
    <p:sldId id="289" r:id="rId31"/>
    <p:sldId id="316" r:id="rId32"/>
    <p:sldId id="292" r:id="rId33"/>
    <p:sldId id="317" r:id="rId34"/>
    <p:sldId id="293" r:id="rId35"/>
    <p:sldId id="318" r:id="rId36"/>
    <p:sldId id="294" r:id="rId37"/>
    <p:sldId id="319" r:id="rId38"/>
    <p:sldId id="295" r:id="rId39"/>
    <p:sldId id="320" r:id="rId40"/>
    <p:sldId id="296" r:id="rId41"/>
    <p:sldId id="321" r:id="rId42"/>
    <p:sldId id="297" r:id="rId43"/>
    <p:sldId id="322" r:id="rId44"/>
    <p:sldId id="298" r:id="rId45"/>
    <p:sldId id="323" r:id="rId46"/>
    <p:sldId id="300" r:id="rId47"/>
    <p:sldId id="324" r:id="rId48"/>
    <p:sldId id="301" r:id="rId49"/>
    <p:sldId id="325" r:id="rId50"/>
    <p:sldId id="326" r:id="rId51"/>
    <p:sldId id="299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04" d="100"/>
          <a:sy n="104" d="100"/>
        </p:scale>
        <p:origin x="144" y="33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3F822D-8583-438A-9CCE-5E1447AEF4B8}" type="doc">
      <dgm:prSet loTypeId="urn:microsoft.com/office/officeart/2005/8/layout/b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01E127B-42DA-46F4-A211-DE744159FCEC}">
      <dgm:prSet phldrT="[Text]"/>
      <dgm:spPr/>
      <dgm:t>
        <a:bodyPr/>
        <a:lstStyle/>
        <a:p>
          <a:r>
            <a:rPr lang="en-US" dirty="0"/>
            <a:t>Custom properties</a:t>
          </a:r>
        </a:p>
      </dgm:t>
    </dgm:pt>
    <dgm:pt modelId="{FCBC6451-DDE8-46B2-8D5F-46F28B54ABCF}" type="parTrans" cxnId="{07AD81BB-1A92-4745-90BC-E285597E19AD}">
      <dgm:prSet/>
      <dgm:spPr/>
      <dgm:t>
        <a:bodyPr/>
        <a:lstStyle/>
        <a:p>
          <a:endParaRPr lang="en-US"/>
        </a:p>
      </dgm:t>
    </dgm:pt>
    <dgm:pt modelId="{65B69FE0-9A1C-4AE7-9E0B-94DAAD258C00}" type="sibTrans" cxnId="{07AD81BB-1A92-4745-90BC-E285597E19AD}">
      <dgm:prSet/>
      <dgm:spPr/>
      <dgm:t>
        <a:bodyPr/>
        <a:lstStyle/>
        <a:p>
          <a:endParaRPr lang="en-US"/>
        </a:p>
      </dgm:t>
    </dgm:pt>
    <dgm:pt modelId="{9AD05DE7-2926-44B3-81A4-501B9F19C3F3}">
      <dgm:prSet phldrT="[Text]"/>
      <dgm:spPr/>
      <dgm:t>
        <a:bodyPr/>
        <a:lstStyle/>
        <a:p>
          <a:r>
            <a:rPr lang="en-US" dirty="0"/>
            <a:t>Export XMP</a:t>
          </a:r>
        </a:p>
      </dgm:t>
    </dgm:pt>
    <dgm:pt modelId="{489CF48C-BD84-42D0-AC09-5C426D31000C}" type="parTrans" cxnId="{F403190F-C818-4E5B-A591-9D4A2A90C72B}">
      <dgm:prSet/>
      <dgm:spPr/>
      <dgm:t>
        <a:bodyPr/>
        <a:lstStyle/>
        <a:p>
          <a:endParaRPr lang="en-US"/>
        </a:p>
      </dgm:t>
    </dgm:pt>
    <dgm:pt modelId="{DFB55E60-3576-4F43-BDEA-7A6D2818D27B}" type="sibTrans" cxnId="{F403190F-C818-4E5B-A591-9D4A2A90C72B}">
      <dgm:prSet/>
      <dgm:spPr/>
      <dgm:t>
        <a:bodyPr/>
        <a:lstStyle/>
        <a:p>
          <a:endParaRPr lang="en-US"/>
        </a:p>
      </dgm:t>
    </dgm:pt>
    <dgm:pt modelId="{8C3CDBA7-95AE-44A8-B542-4902D478AC4B}">
      <dgm:prSet phldrT="[Text]"/>
      <dgm:spPr/>
      <dgm:t>
        <a:bodyPr/>
        <a:lstStyle/>
        <a:p>
          <a:r>
            <a:rPr lang="en-US" dirty="0"/>
            <a:t>barcode</a:t>
          </a:r>
        </a:p>
      </dgm:t>
    </dgm:pt>
    <dgm:pt modelId="{3BDA1F16-A485-4725-B354-2DED249F429A}" type="parTrans" cxnId="{160AFB96-385F-4B27-8F14-00BEC89BFE8E}">
      <dgm:prSet/>
      <dgm:spPr/>
      <dgm:t>
        <a:bodyPr/>
        <a:lstStyle/>
        <a:p>
          <a:endParaRPr lang="en-US"/>
        </a:p>
      </dgm:t>
    </dgm:pt>
    <dgm:pt modelId="{E7F0C27D-D94D-4E2A-844E-C9A467B9C4E8}" type="sibTrans" cxnId="{160AFB96-385F-4B27-8F14-00BEC89BFE8E}">
      <dgm:prSet/>
      <dgm:spPr/>
      <dgm:t>
        <a:bodyPr/>
        <a:lstStyle/>
        <a:p>
          <a:endParaRPr lang="en-US"/>
        </a:p>
      </dgm:t>
    </dgm:pt>
    <dgm:pt modelId="{1645F096-7F68-44BC-A808-9A70DB58E4BF}">
      <dgm:prSet phldrT="[Text]"/>
      <dgm:spPr/>
      <dgm:t>
        <a:bodyPr/>
        <a:lstStyle/>
        <a:p>
          <a:r>
            <a:rPr lang="en-US" dirty="0"/>
            <a:t>sanitize</a:t>
          </a:r>
        </a:p>
      </dgm:t>
    </dgm:pt>
    <dgm:pt modelId="{32F080EC-C90A-4B89-BE54-47596786F42F}" type="parTrans" cxnId="{1D0D168E-0496-4F99-90BA-5C1760B176D0}">
      <dgm:prSet/>
      <dgm:spPr/>
      <dgm:t>
        <a:bodyPr/>
        <a:lstStyle/>
        <a:p>
          <a:endParaRPr lang="en-US"/>
        </a:p>
      </dgm:t>
    </dgm:pt>
    <dgm:pt modelId="{2C509B68-17DC-4311-871C-BA10B88CF357}" type="sibTrans" cxnId="{1D0D168E-0496-4F99-90BA-5C1760B176D0}">
      <dgm:prSet/>
      <dgm:spPr/>
      <dgm:t>
        <a:bodyPr/>
        <a:lstStyle/>
        <a:p>
          <a:endParaRPr lang="en-US"/>
        </a:p>
      </dgm:t>
    </dgm:pt>
    <dgm:pt modelId="{C9624329-E4B8-47D5-B6D2-F33BE64F9E32}">
      <dgm:prSet phldrT="[Text]"/>
      <dgm:spPr/>
      <dgm:t>
        <a:bodyPr/>
        <a:lstStyle/>
        <a:p>
          <a:r>
            <a:rPr lang="en-US" dirty="0"/>
            <a:t>send</a:t>
          </a:r>
        </a:p>
      </dgm:t>
    </dgm:pt>
    <dgm:pt modelId="{EB7EBCA1-C367-4D53-A03F-5697504DA334}" type="parTrans" cxnId="{AD577B0C-3B80-488E-837B-FCBDE3E1DFB0}">
      <dgm:prSet/>
      <dgm:spPr/>
      <dgm:t>
        <a:bodyPr/>
        <a:lstStyle/>
        <a:p>
          <a:endParaRPr lang="en-US"/>
        </a:p>
      </dgm:t>
    </dgm:pt>
    <dgm:pt modelId="{C3A19FA2-F5E9-4527-9A51-0F3A83EC876E}" type="sibTrans" cxnId="{AD577B0C-3B80-488E-837B-FCBDE3E1DFB0}">
      <dgm:prSet/>
      <dgm:spPr/>
      <dgm:t>
        <a:bodyPr/>
        <a:lstStyle/>
        <a:p>
          <a:endParaRPr lang="en-US"/>
        </a:p>
      </dgm:t>
    </dgm:pt>
    <dgm:pt modelId="{986E9F71-D8EA-4FD9-8238-1FC45E59EFB3}">
      <dgm:prSet phldrT="[Text]"/>
      <dgm:spPr/>
      <dgm:t>
        <a:bodyPr/>
        <a:lstStyle/>
        <a:p>
          <a:r>
            <a:rPr lang="en-US" dirty="0"/>
            <a:t>receive</a:t>
          </a:r>
        </a:p>
      </dgm:t>
    </dgm:pt>
    <dgm:pt modelId="{F37D9A13-A8F1-4AC4-BE6D-B392885AFE22}" type="parTrans" cxnId="{3801A91C-A174-4989-9F6A-683E7C0F229D}">
      <dgm:prSet/>
      <dgm:spPr/>
      <dgm:t>
        <a:bodyPr/>
        <a:lstStyle/>
        <a:p>
          <a:endParaRPr lang="en-US"/>
        </a:p>
      </dgm:t>
    </dgm:pt>
    <dgm:pt modelId="{835CE5A9-976B-4C8C-9A8A-A9AE7A9EB916}" type="sibTrans" cxnId="{3801A91C-A174-4989-9F6A-683E7C0F229D}">
      <dgm:prSet/>
      <dgm:spPr/>
      <dgm:t>
        <a:bodyPr/>
        <a:lstStyle/>
        <a:p>
          <a:endParaRPr lang="en-US"/>
        </a:p>
      </dgm:t>
    </dgm:pt>
    <dgm:pt modelId="{F458DEAA-02F8-4C0E-B062-34C875112A3F}">
      <dgm:prSet phldrT="[Text]"/>
      <dgm:spPr/>
      <dgm:t>
        <a:bodyPr/>
        <a:lstStyle/>
        <a:p>
          <a:r>
            <a:rPr lang="en-US" dirty="0"/>
            <a:t>Read barcode</a:t>
          </a:r>
        </a:p>
      </dgm:t>
    </dgm:pt>
    <dgm:pt modelId="{679F190F-D3A8-43BA-98F2-8C498D29FAB5}" type="parTrans" cxnId="{CAF5DD44-9A92-4C93-9358-69F090DE202A}">
      <dgm:prSet/>
      <dgm:spPr/>
      <dgm:t>
        <a:bodyPr/>
        <a:lstStyle/>
        <a:p>
          <a:endParaRPr lang="en-US"/>
        </a:p>
      </dgm:t>
    </dgm:pt>
    <dgm:pt modelId="{277532F9-0CC4-4732-98A6-E2AB0DE62B71}" type="sibTrans" cxnId="{CAF5DD44-9A92-4C93-9358-69F090DE202A}">
      <dgm:prSet/>
      <dgm:spPr/>
      <dgm:t>
        <a:bodyPr/>
        <a:lstStyle/>
        <a:p>
          <a:endParaRPr lang="en-US"/>
        </a:p>
      </dgm:t>
    </dgm:pt>
    <dgm:pt modelId="{C11E2E4C-C48A-47AE-B978-4E8056A02723}">
      <dgm:prSet phldrT="[Text]"/>
      <dgm:spPr/>
      <dgm:t>
        <a:bodyPr/>
        <a:lstStyle/>
        <a:p>
          <a:r>
            <a:rPr lang="en-US" dirty="0"/>
            <a:t>Import XMP</a:t>
          </a:r>
        </a:p>
      </dgm:t>
    </dgm:pt>
    <dgm:pt modelId="{59DD8F43-55E5-46D1-87A2-EECAB9A0F5AD}" type="parTrans" cxnId="{85E20DA2-F641-4D86-9E63-4D0AF87FB777}">
      <dgm:prSet/>
      <dgm:spPr/>
      <dgm:t>
        <a:bodyPr/>
        <a:lstStyle/>
        <a:p>
          <a:endParaRPr lang="en-US"/>
        </a:p>
      </dgm:t>
    </dgm:pt>
    <dgm:pt modelId="{0331C05F-D26D-4831-88E5-0A6C17A628A9}" type="sibTrans" cxnId="{85E20DA2-F641-4D86-9E63-4D0AF87FB777}">
      <dgm:prSet/>
      <dgm:spPr/>
      <dgm:t>
        <a:bodyPr/>
        <a:lstStyle/>
        <a:p>
          <a:endParaRPr lang="en-US"/>
        </a:p>
      </dgm:t>
    </dgm:pt>
    <dgm:pt modelId="{E81D8604-16DF-4A46-9C6A-462A548079B4}">
      <dgm:prSet phldrT="[Text]"/>
      <dgm:spPr/>
      <dgm:t>
        <a:bodyPr/>
        <a:lstStyle/>
        <a:p>
          <a:r>
            <a:rPr lang="en-US" dirty="0"/>
            <a:t>Continue next action</a:t>
          </a:r>
        </a:p>
      </dgm:t>
    </dgm:pt>
    <dgm:pt modelId="{8FD8E821-BE8C-4444-AE5B-FF63095FB43A}" type="parTrans" cxnId="{F3CCB7AE-8B94-46B6-A782-47FCD6D92F32}">
      <dgm:prSet/>
      <dgm:spPr/>
      <dgm:t>
        <a:bodyPr/>
        <a:lstStyle/>
        <a:p>
          <a:endParaRPr lang="en-US"/>
        </a:p>
      </dgm:t>
    </dgm:pt>
    <dgm:pt modelId="{5C8E57A2-7FE4-4C4C-9E4B-EA6F559167D1}" type="sibTrans" cxnId="{F3CCB7AE-8B94-46B6-A782-47FCD6D92F32}">
      <dgm:prSet/>
      <dgm:spPr/>
      <dgm:t>
        <a:bodyPr/>
        <a:lstStyle/>
        <a:p>
          <a:endParaRPr lang="en-US"/>
        </a:p>
      </dgm:t>
    </dgm:pt>
    <dgm:pt modelId="{682DE232-5B7C-42E1-B4E2-290D3DB1EE49}" type="pres">
      <dgm:prSet presAssocID="{F23F822D-8583-438A-9CCE-5E1447AEF4B8}" presName="diagram" presStyleCnt="0">
        <dgm:presLayoutVars>
          <dgm:dir/>
          <dgm:resizeHandles/>
        </dgm:presLayoutVars>
      </dgm:prSet>
      <dgm:spPr/>
    </dgm:pt>
    <dgm:pt modelId="{54D32005-0058-4E34-B5E7-7AF0D298124C}" type="pres">
      <dgm:prSet presAssocID="{001E127B-42DA-46F4-A211-DE744159FCEC}" presName="firstNode" presStyleLbl="node1" presStyleIdx="0" presStyleCnt="9">
        <dgm:presLayoutVars>
          <dgm:bulletEnabled val="1"/>
        </dgm:presLayoutVars>
      </dgm:prSet>
      <dgm:spPr/>
    </dgm:pt>
    <dgm:pt modelId="{D465C7D5-C5C0-4859-B8B7-12516C8CE80C}" type="pres">
      <dgm:prSet presAssocID="{65B69FE0-9A1C-4AE7-9E0B-94DAAD258C00}" presName="sibTrans" presStyleLbl="sibTrans2D1" presStyleIdx="0" presStyleCnt="8"/>
      <dgm:spPr/>
    </dgm:pt>
    <dgm:pt modelId="{66E7C837-4D60-4988-BF6F-9294462C2160}" type="pres">
      <dgm:prSet presAssocID="{9AD05DE7-2926-44B3-81A4-501B9F19C3F3}" presName="middleNode" presStyleCnt="0"/>
      <dgm:spPr/>
    </dgm:pt>
    <dgm:pt modelId="{C61BD200-4121-4A56-8BE2-8202E5B6843C}" type="pres">
      <dgm:prSet presAssocID="{9AD05DE7-2926-44B3-81A4-501B9F19C3F3}" presName="padding" presStyleLbl="node1" presStyleIdx="0" presStyleCnt="9"/>
      <dgm:spPr/>
    </dgm:pt>
    <dgm:pt modelId="{A67C58EC-D526-4B79-8252-FB214C2D8E66}" type="pres">
      <dgm:prSet presAssocID="{9AD05DE7-2926-44B3-81A4-501B9F19C3F3}" presName="shape" presStyleLbl="node1" presStyleIdx="1" presStyleCnt="9">
        <dgm:presLayoutVars>
          <dgm:bulletEnabled val="1"/>
        </dgm:presLayoutVars>
      </dgm:prSet>
      <dgm:spPr/>
    </dgm:pt>
    <dgm:pt modelId="{854466CC-F345-4A1C-8221-EE271868715A}" type="pres">
      <dgm:prSet presAssocID="{DFB55E60-3576-4F43-BDEA-7A6D2818D27B}" presName="sibTrans" presStyleLbl="sibTrans2D1" presStyleIdx="1" presStyleCnt="8"/>
      <dgm:spPr/>
    </dgm:pt>
    <dgm:pt modelId="{7ADF6AEA-BEE2-499D-B030-2273B25B45BF}" type="pres">
      <dgm:prSet presAssocID="{8C3CDBA7-95AE-44A8-B542-4902D478AC4B}" presName="middleNode" presStyleCnt="0"/>
      <dgm:spPr/>
    </dgm:pt>
    <dgm:pt modelId="{DA6AFD88-7F7A-4E18-8BD1-BF05225E08FC}" type="pres">
      <dgm:prSet presAssocID="{8C3CDBA7-95AE-44A8-B542-4902D478AC4B}" presName="padding" presStyleLbl="node1" presStyleIdx="1" presStyleCnt="9"/>
      <dgm:spPr/>
    </dgm:pt>
    <dgm:pt modelId="{7D0E0686-D007-47A9-87CB-CD5CE214DA1D}" type="pres">
      <dgm:prSet presAssocID="{8C3CDBA7-95AE-44A8-B542-4902D478AC4B}" presName="shape" presStyleLbl="node1" presStyleIdx="2" presStyleCnt="9">
        <dgm:presLayoutVars>
          <dgm:bulletEnabled val="1"/>
        </dgm:presLayoutVars>
      </dgm:prSet>
      <dgm:spPr/>
    </dgm:pt>
    <dgm:pt modelId="{9EA61A7F-CCFF-49FE-B153-3F852DED21D4}" type="pres">
      <dgm:prSet presAssocID="{E7F0C27D-D94D-4E2A-844E-C9A467B9C4E8}" presName="sibTrans" presStyleLbl="sibTrans2D1" presStyleIdx="2" presStyleCnt="8"/>
      <dgm:spPr/>
    </dgm:pt>
    <dgm:pt modelId="{078E8B97-1F98-42E7-8173-7F3EBD5244BC}" type="pres">
      <dgm:prSet presAssocID="{1645F096-7F68-44BC-A808-9A70DB58E4BF}" presName="middleNode" presStyleCnt="0"/>
      <dgm:spPr/>
    </dgm:pt>
    <dgm:pt modelId="{1485965B-4783-45CF-B61C-91FDB8D82FF7}" type="pres">
      <dgm:prSet presAssocID="{1645F096-7F68-44BC-A808-9A70DB58E4BF}" presName="padding" presStyleLbl="node1" presStyleIdx="2" presStyleCnt="9"/>
      <dgm:spPr/>
    </dgm:pt>
    <dgm:pt modelId="{37E175CA-AECF-4B58-99A1-D6FCAAC7EDCC}" type="pres">
      <dgm:prSet presAssocID="{1645F096-7F68-44BC-A808-9A70DB58E4BF}" presName="shape" presStyleLbl="node1" presStyleIdx="3" presStyleCnt="9">
        <dgm:presLayoutVars>
          <dgm:bulletEnabled val="1"/>
        </dgm:presLayoutVars>
      </dgm:prSet>
      <dgm:spPr/>
    </dgm:pt>
    <dgm:pt modelId="{F5103233-15D5-4503-8105-2CB750060A5A}" type="pres">
      <dgm:prSet presAssocID="{2C509B68-17DC-4311-871C-BA10B88CF357}" presName="sibTrans" presStyleLbl="sibTrans2D1" presStyleIdx="3" presStyleCnt="8"/>
      <dgm:spPr/>
    </dgm:pt>
    <dgm:pt modelId="{EB366A1A-19EC-4B54-975D-6B760EB09C6C}" type="pres">
      <dgm:prSet presAssocID="{C9624329-E4B8-47D5-B6D2-F33BE64F9E32}" presName="middleNode" presStyleCnt="0"/>
      <dgm:spPr/>
    </dgm:pt>
    <dgm:pt modelId="{683B10DA-E330-48A7-8162-E26C17F30958}" type="pres">
      <dgm:prSet presAssocID="{C9624329-E4B8-47D5-B6D2-F33BE64F9E32}" presName="padding" presStyleLbl="node1" presStyleIdx="3" presStyleCnt="9"/>
      <dgm:spPr/>
    </dgm:pt>
    <dgm:pt modelId="{01BC5361-18E0-4C2A-96D5-D308BC41D857}" type="pres">
      <dgm:prSet presAssocID="{C9624329-E4B8-47D5-B6D2-F33BE64F9E32}" presName="shape" presStyleLbl="node1" presStyleIdx="4" presStyleCnt="9">
        <dgm:presLayoutVars>
          <dgm:bulletEnabled val="1"/>
        </dgm:presLayoutVars>
      </dgm:prSet>
      <dgm:spPr/>
    </dgm:pt>
    <dgm:pt modelId="{F4E5EEE0-E827-439B-BE01-CF29F8DE8F31}" type="pres">
      <dgm:prSet presAssocID="{C3A19FA2-F5E9-4527-9A51-0F3A83EC876E}" presName="sibTrans" presStyleLbl="sibTrans2D1" presStyleIdx="4" presStyleCnt="8"/>
      <dgm:spPr/>
    </dgm:pt>
    <dgm:pt modelId="{0FB5A8B7-0FF4-4EB3-AC6B-1FD2EE888FB5}" type="pres">
      <dgm:prSet presAssocID="{986E9F71-D8EA-4FD9-8238-1FC45E59EFB3}" presName="middleNode" presStyleCnt="0"/>
      <dgm:spPr/>
    </dgm:pt>
    <dgm:pt modelId="{F91F0BE3-E394-48C7-A4D3-10EFE73006E4}" type="pres">
      <dgm:prSet presAssocID="{986E9F71-D8EA-4FD9-8238-1FC45E59EFB3}" presName="padding" presStyleLbl="node1" presStyleIdx="4" presStyleCnt="9"/>
      <dgm:spPr/>
    </dgm:pt>
    <dgm:pt modelId="{34F1B085-0F0A-4856-B495-E8310A72A779}" type="pres">
      <dgm:prSet presAssocID="{986E9F71-D8EA-4FD9-8238-1FC45E59EFB3}" presName="shape" presStyleLbl="node1" presStyleIdx="5" presStyleCnt="9">
        <dgm:presLayoutVars>
          <dgm:bulletEnabled val="1"/>
        </dgm:presLayoutVars>
      </dgm:prSet>
      <dgm:spPr/>
    </dgm:pt>
    <dgm:pt modelId="{5A0F3816-4BC0-4EF3-AD4B-4B3EC95C4BEB}" type="pres">
      <dgm:prSet presAssocID="{835CE5A9-976B-4C8C-9A8A-A9AE7A9EB916}" presName="sibTrans" presStyleLbl="sibTrans2D1" presStyleIdx="5" presStyleCnt="8"/>
      <dgm:spPr/>
    </dgm:pt>
    <dgm:pt modelId="{D5FFEBE4-7D97-4AF7-89A7-052C7B6D3CE1}" type="pres">
      <dgm:prSet presAssocID="{F458DEAA-02F8-4C0E-B062-34C875112A3F}" presName="middleNode" presStyleCnt="0"/>
      <dgm:spPr/>
    </dgm:pt>
    <dgm:pt modelId="{4E1F3053-6B1A-4B2C-9924-6B45692BE5EB}" type="pres">
      <dgm:prSet presAssocID="{F458DEAA-02F8-4C0E-B062-34C875112A3F}" presName="padding" presStyleLbl="node1" presStyleIdx="5" presStyleCnt="9"/>
      <dgm:spPr/>
    </dgm:pt>
    <dgm:pt modelId="{C1909CD6-0CCD-425E-9982-F40F130A2984}" type="pres">
      <dgm:prSet presAssocID="{F458DEAA-02F8-4C0E-B062-34C875112A3F}" presName="shape" presStyleLbl="node1" presStyleIdx="6" presStyleCnt="9">
        <dgm:presLayoutVars>
          <dgm:bulletEnabled val="1"/>
        </dgm:presLayoutVars>
      </dgm:prSet>
      <dgm:spPr/>
    </dgm:pt>
    <dgm:pt modelId="{77883F8D-6A60-4AFD-978B-C94B21F00F85}" type="pres">
      <dgm:prSet presAssocID="{277532F9-0CC4-4732-98A6-E2AB0DE62B71}" presName="sibTrans" presStyleLbl="sibTrans2D1" presStyleIdx="6" presStyleCnt="8"/>
      <dgm:spPr/>
    </dgm:pt>
    <dgm:pt modelId="{2ECEEC11-16E9-480A-AD30-C4E1FA6458F5}" type="pres">
      <dgm:prSet presAssocID="{C11E2E4C-C48A-47AE-B978-4E8056A02723}" presName="middleNode" presStyleCnt="0"/>
      <dgm:spPr/>
    </dgm:pt>
    <dgm:pt modelId="{30F359F0-6301-4E28-8CFB-27108FEA36CC}" type="pres">
      <dgm:prSet presAssocID="{C11E2E4C-C48A-47AE-B978-4E8056A02723}" presName="padding" presStyleLbl="node1" presStyleIdx="6" presStyleCnt="9"/>
      <dgm:spPr/>
    </dgm:pt>
    <dgm:pt modelId="{DAEE1DE4-CA78-487A-BCF8-D80F2D41FAB6}" type="pres">
      <dgm:prSet presAssocID="{C11E2E4C-C48A-47AE-B978-4E8056A02723}" presName="shape" presStyleLbl="node1" presStyleIdx="7" presStyleCnt="9">
        <dgm:presLayoutVars>
          <dgm:bulletEnabled val="1"/>
        </dgm:presLayoutVars>
      </dgm:prSet>
      <dgm:spPr/>
    </dgm:pt>
    <dgm:pt modelId="{CEF003B6-597B-4F9D-88D4-CB48AA83ABC9}" type="pres">
      <dgm:prSet presAssocID="{0331C05F-D26D-4831-88E5-0A6C17A628A9}" presName="sibTrans" presStyleLbl="sibTrans2D1" presStyleIdx="7" presStyleCnt="8"/>
      <dgm:spPr/>
    </dgm:pt>
    <dgm:pt modelId="{31AE10B1-EDF8-4A31-9DF7-6B3DBED223B2}" type="pres">
      <dgm:prSet presAssocID="{E81D8604-16DF-4A46-9C6A-462A548079B4}" presName="lastNode" presStyleLbl="node1" presStyleIdx="8" presStyleCnt="9">
        <dgm:presLayoutVars>
          <dgm:bulletEnabled val="1"/>
        </dgm:presLayoutVars>
      </dgm:prSet>
      <dgm:spPr/>
    </dgm:pt>
  </dgm:ptLst>
  <dgm:cxnLst>
    <dgm:cxn modelId="{C2CED775-A283-4856-BC9D-61ADA30FA119}" type="presOf" srcId="{65B69FE0-9A1C-4AE7-9E0B-94DAAD258C00}" destId="{D465C7D5-C5C0-4859-B8B7-12516C8CE80C}" srcOrd="0" destOrd="0" presId="urn:microsoft.com/office/officeart/2005/8/layout/bProcess2"/>
    <dgm:cxn modelId="{D7907AB3-7F3B-49DE-ACB0-3C1D13494FD4}" type="presOf" srcId="{E81D8604-16DF-4A46-9C6A-462A548079B4}" destId="{31AE10B1-EDF8-4A31-9DF7-6B3DBED223B2}" srcOrd="0" destOrd="0" presId="urn:microsoft.com/office/officeart/2005/8/layout/bProcess2"/>
    <dgm:cxn modelId="{CAF5DD44-9A92-4C93-9358-69F090DE202A}" srcId="{F23F822D-8583-438A-9CCE-5E1447AEF4B8}" destId="{F458DEAA-02F8-4C0E-B062-34C875112A3F}" srcOrd="6" destOrd="0" parTransId="{679F190F-D3A8-43BA-98F2-8C498D29FAB5}" sibTransId="{277532F9-0CC4-4732-98A6-E2AB0DE62B71}"/>
    <dgm:cxn modelId="{7A3B3851-CA6E-4E3B-BF1C-B13D9EAFE996}" type="presOf" srcId="{0331C05F-D26D-4831-88E5-0A6C17A628A9}" destId="{CEF003B6-597B-4F9D-88D4-CB48AA83ABC9}" srcOrd="0" destOrd="0" presId="urn:microsoft.com/office/officeart/2005/8/layout/bProcess2"/>
    <dgm:cxn modelId="{29E40D9E-B144-4914-8950-D37D4C5F94C4}" type="presOf" srcId="{001E127B-42DA-46F4-A211-DE744159FCEC}" destId="{54D32005-0058-4E34-B5E7-7AF0D298124C}" srcOrd="0" destOrd="0" presId="urn:microsoft.com/office/officeart/2005/8/layout/bProcess2"/>
    <dgm:cxn modelId="{0264E60D-AE89-41F9-82EC-6FFB144A7D0D}" type="presOf" srcId="{DFB55E60-3576-4F43-BDEA-7A6D2818D27B}" destId="{854466CC-F345-4A1C-8221-EE271868715A}" srcOrd="0" destOrd="0" presId="urn:microsoft.com/office/officeart/2005/8/layout/bProcess2"/>
    <dgm:cxn modelId="{85E20DA2-F641-4D86-9E63-4D0AF87FB777}" srcId="{F23F822D-8583-438A-9CCE-5E1447AEF4B8}" destId="{C11E2E4C-C48A-47AE-B978-4E8056A02723}" srcOrd="7" destOrd="0" parTransId="{59DD8F43-55E5-46D1-87A2-EECAB9A0F5AD}" sibTransId="{0331C05F-D26D-4831-88E5-0A6C17A628A9}"/>
    <dgm:cxn modelId="{B6AC7F26-3BCA-48F8-ADFB-6C3BB3B68E17}" type="presOf" srcId="{C11E2E4C-C48A-47AE-B978-4E8056A02723}" destId="{DAEE1DE4-CA78-487A-BCF8-D80F2D41FAB6}" srcOrd="0" destOrd="0" presId="urn:microsoft.com/office/officeart/2005/8/layout/bProcess2"/>
    <dgm:cxn modelId="{F3CCB7AE-8B94-46B6-A782-47FCD6D92F32}" srcId="{F23F822D-8583-438A-9CCE-5E1447AEF4B8}" destId="{E81D8604-16DF-4A46-9C6A-462A548079B4}" srcOrd="8" destOrd="0" parTransId="{8FD8E821-BE8C-4444-AE5B-FF63095FB43A}" sibTransId="{5C8E57A2-7FE4-4C4C-9E4B-EA6F559167D1}"/>
    <dgm:cxn modelId="{35E30643-C375-4D52-B7FD-5838283AAC91}" type="presOf" srcId="{E7F0C27D-D94D-4E2A-844E-C9A467B9C4E8}" destId="{9EA61A7F-CCFF-49FE-B153-3F852DED21D4}" srcOrd="0" destOrd="0" presId="urn:microsoft.com/office/officeart/2005/8/layout/bProcess2"/>
    <dgm:cxn modelId="{3C1033CD-54F0-4071-A4A1-E2ABE483070B}" type="presOf" srcId="{F458DEAA-02F8-4C0E-B062-34C875112A3F}" destId="{C1909CD6-0CCD-425E-9982-F40F130A2984}" srcOrd="0" destOrd="0" presId="urn:microsoft.com/office/officeart/2005/8/layout/bProcess2"/>
    <dgm:cxn modelId="{160AFB96-385F-4B27-8F14-00BEC89BFE8E}" srcId="{F23F822D-8583-438A-9CCE-5E1447AEF4B8}" destId="{8C3CDBA7-95AE-44A8-B542-4902D478AC4B}" srcOrd="2" destOrd="0" parTransId="{3BDA1F16-A485-4725-B354-2DED249F429A}" sibTransId="{E7F0C27D-D94D-4E2A-844E-C9A467B9C4E8}"/>
    <dgm:cxn modelId="{3801A91C-A174-4989-9F6A-683E7C0F229D}" srcId="{F23F822D-8583-438A-9CCE-5E1447AEF4B8}" destId="{986E9F71-D8EA-4FD9-8238-1FC45E59EFB3}" srcOrd="5" destOrd="0" parTransId="{F37D9A13-A8F1-4AC4-BE6D-B392885AFE22}" sibTransId="{835CE5A9-976B-4C8C-9A8A-A9AE7A9EB916}"/>
    <dgm:cxn modelId="{841F35A3-B71E-404C-A795-CA3ED4BE6C9B}" type="presOf" srcId="{835CE5A9-976B-4C8C-9A8A-A9AE7A9EB916}" destId="{5A0F3816-4BC0-4EF3-AD4B-4B3EC95C4BEB}" srcOrd="0" destOrd="0" presId="urn:microsoft.com/office/officeart/2005/8/layout/bProcess2"/>
    <dgm:cxn modelId="{1D0D168E-0496-4F99-90BA-5C1760B176D0}" srcId="{F23F822D-8583-438A-9CCE-5E1447AEF4B8}" destId="{1645F096-7F68-44BC-A808-9A70DB58E4BF}" srcOrd="3" destOrd="0" parTransId="{32F080EC-C90A-4B89-BE54-47596786F42F}" sibTransId="{2C509B68-17DC-4311-871C-BA10B88CF357}"/>
    <dgm:cxn modelId="{AE579832-78DC-4AAA-A63E-2DD2BF77B086}" type="presOf" srcId="{2C509B68-17DC-4311-871C-BA10B88CF357}" destId="{F5103233-15D5-4503-8105-2CB750060A5A}" srcOrd="0" destOrd="0" presId="urn:microsoft.com/office/officeart/2005/8/layout/bProcess2"/>
    <dgm:cxn modelId="{07308019-BEDE-4042-90EE-764D04828CEE}" type="presOf" srcId="{277532F9-0CC4-4732-98A6-E2AB0DE62B71}" destId="{77883F8D-6A60-4AFD-978B-C94B21F00F85}" srcOrd="0" destOrd="0" presId="urn:microsoft.com/office/officeart/2005/8/layout/bProcess2"/>
    <dgm:cxn modelId="{41213DE4-156B-4251-90D3-41A089080926}" type="presOf" srcId="{C3A19FA2-F5E9-4527-9A51-0F3A83EC876E}" destId="{F4E5EEE0-E827-439B-BE01-CF29F8DE8F31}" srcOrd="0" destOrd="0" presId="urn:microsoft.com/office/officeart/2005/8/layout/bProcess2"/>
    <dgm:cxn modelId="{AD577B0C-3B80-488E-837B-FCBDE3E1DFB0}" srcId="{F23F822D-8583-438A-9CCE-5E1447AEF4B8}" destId="{C9624329-E4B8-47D5-B6D2-F33BE64F9E32}" srcOrd="4" destOrd="0" parTransId="{EB7EBCA1-C367-4D53-A03F-5697504DA334}" sibTransId="{C3A19FA2-F5E9-4527-9A51-0F3A83EC876E}"/>
    <dgm:cxn modelId="{6916945F-D766-4117-97A2-1F097312F2C5}" type="presOf" srcId="{9AD05DE7-2926-44B3-81A4-501B9F19C3F3}" destId="{A67C58EC-D526-4B79-8252-FB214C2D8E66}" srcOrd="0" destOrd="0" presId="urn:microsoft.com/office/officeart/2005/8/layout/bProcess2"/>
    <dgm:cxn modelId="{9AE69D4D-1CD8-4A85-9A20-C11FC0103CEE}" type="presOf" srcId="{1645F096-7F68-44BC-A808-9A70DB58E4BF}" destId="{37E175CA-AECF-4B58-99A1-D6FCAAC7EDCC}" srcOrd="0" destOrd="0" presId="urn:microsoft.com/office/officeart/2005/8/layout/bProcess2"/>
    <dgm:cxn modelId="{76199B64-3C9F-4AAF-B1CD-BD91BEE87F19}" type="presOf" srcId="{C9624329-E4B8-47D5-B6D2-F33BE64F9E32}" destId="{01BC5361-18E0-4C2A-96D5-D308BC41D857}" srcOrd="0" destOrd="0" presId="urn:microsoft.com/office/officeart/2005/8/layout/bProcess2"/>
    <dgm:cxn modelId="{07AD81BB-1A92-4745-90BC-E285597E19AD}" srcId="{F23F822D-8583-438A-9CCE-5E1447AEF4B8}" destId="{001E127B-42DA-46F4-A211-DE744159FCEC}" srcOrd="0" destOrd="0" parTransId="{FCBC6451-DDE8-46B2-8D5F-46F28B54ABCF}" sibTransId="{65B69FE0-9A1C-4AE7-9E0B-94DAAD258C00}"/>
    <dgm:cxn modelId="{8CA60F17-5449-4112-B101-3C5BC282E742}" type="presOf" srcId="{986E9F71-D8EA-4FD9-8238-1FC45E59EFB3}" destId="{34F1B085-0F0A-4856-B495-E8310A72A779}" srcOrd="0" destOrd="0" presId="urn:microsoft.com/office/officeart/2005/8/layout/bProcess2"/>
    <dgm:cxn modelId="{F403190F-C818-4E5B-A591-9D4A2A90C72B}" srcId="{F23F822D-8583-438A-9CCE-5E1447AEF4B8}" destId="{9AD05DE7-2926-44B3-81A4-501B9F19C3F3}" srcOrd="1" destOrd="0" parTransId="{489CF48C-BD84-42D0-AC09-5C426D31000C}" sibTransId="{DFB55E60-3576-4F43-BDEA-7A6D2818D27B}"/>
    <dgm:cxn modelId="{260A8396-F5E2-4B96-A42E-AB6679BC3EF4}" type="presOf" srcId="{F23F822D-8583-438A-9CCE-5E1447AEF4B8}" destId="{682DE232-5B7C-42E1-B4E2-290D3DB1EE49}" srcOrd="0" destOrd="0" presId="urn:microsoft.com/office/officeart/2005/8/layout/bProcess2"/>
    <dgm:cxn modelId="{EEDD767B-1FCB-4FCF-9672-7AC0B1D1B8F9}" type="presOf" srcId="{8C3CDBA7-95AE-44A8-B542-4902D478AC4B}" destId="{7D0E0686-D007-47A9-87CB-CD5CE214DA1D}" srcOrd="0" destOrd="0" presId="urn:microsoft.com/office/officeart/2005/8/layout/bProcess2"/>
    <dgm:cxn modelId="{67E1620E-174A-4FCF-A749-BFCBD872BDFA}" type="presParOf" srcId="{682DE232-5B7C-42E1-B4E2-290D3DB1EE49}" destId="{54D32005-0058-4E34-B5E7-7AF0D298124C}" srcOrd="0" destOrd="0" presId="urn:microsoft.com/office/officeart/2005/8/layout/bProcess2"/>
    <dgm:cxn modelId="{7F8141F7-DF24-46FC-97E0-7688C9F348FD}" type="presParOf" srcId="{682DE232-5B7C-42E1-B4E2-290D3DB1EE49}" destId="{D465C7D5-C5C0-4859-B8B7-12516C8CE80C}" srcOrd="1" destOrd="0" presId="urn:microsoft.com/office/officeart/2005/8/layout/bProcess2"/>
    <dgm:cxn modelId="{0DE006BA-76D4-4B12-8F2B-2EA29C052B11}" type="presParOf" srcId="{682DE232-5B7C-42E1-B4E2-290D3DB1EE49}" destId="{66E7C837-4D60-4988-BF6F-9294462C2160}" srcOrd="2" destOrd="0" presId="urn:microsoft.com/office/officeart/2005/8/layout/bProcess2"/>
    <dgm:cxn modelId="{E7EDAD6B-3E9F-436C-8FE3-540C0F9163E5}" type="presParOf" srcId="{66E7C837-4D60-4988-BF6F-9294462C2160}" destId="{C61BD200-4121-4A56-8BE2-8202E5B6843C}" srcOrd="0" destOrd="0" presId="urn:microsoft.com/office/officeart/2005/8/layout/bProcess2"/>
    <dgm:cxn modelId="{C7122D61-74F8-4109-B653-A5AA6093D417}" type="presParOf" srcId="{66E7C837-4D60-4988-BF6F-9294462C2160}" destId="{A67C58EC-D526-4B79-8252-FB214C2D8E66}" srcOrd="1" destOrd="0" presId="urn:microsoft.com/office/officeart/2005/8/layout/bProcess2"/>
    <dgm:cxn modelId="{7C2C523C-9CCA-483D-A8DE-A8E4A3C201F6}" type="presParOf" srcId="{682DE232-5B7C-42E1-B4E2-290D3DB1EE49}" destId="{854466CC-F345-4A1C-8221-EE271868715A}" srcOrd="3" destOrd="0" presId="urn:microsoft.com/office/officeart/2005/8/layout/bProcess2"/>
    <dgm:cxn modelId="{75E5C751-DA89-4B98-BAF9-CF419F44BA03}" type="presParOf" srcId="{682DE232-5B7C-42E1-B4E2-290D3DB1EE49}" destId="{7ADF6AEA-BEE2-499D-B030-2273B25B45BF}" srcOrd="4" destOrd="0" presId="urn:microsoft.com/office/officeart/2005/8/layout/bProcess2"/>
    <dgm:cxn modelId="{09930F4D-1E0B-4CDF-AEA4-48954F0A82CA}" type="presParOf" srcId="{7ADF6AEA-BEE2-499D-B030-2273B25B45BF}" destId="{DA6AFD88-7F7A-4E18-8BD1-BF05225E08FC}" srcOrd="0" destOrd="0" presId="urn:microsoft.com/office/officeart/2005/8/layout/bProcess2"/>
    <dgm:cxn modelId="{601084CA-F0D5-409A-ACF3-A7876E96DF5C}" type="presParOf" srcId="{7ADF6AEA-BEE2-499D-B030-2273B25B45BF}" destId="{7D0E0686-D007-47A9-87CB-CD5CE214DA1D}" srcOrd="1" destOrd="0" presId="urn:microsoft.com/office/officeart/2005/8/layout/bProcess2"/>
    <dgm:cxn modelId="{C26314C1-E2EB-4E92-BEFD-C7A7D0BFD9AD}" type="presParOf" srcId="{682DE232-5B7C-42E1-B4E2-290D3DB1EE49}" destId="{9EA61A7F-CCFF-49FE-B153-3F852DED21D4}" srcOrd="5" destOrd="0" presId="urn:microsoft.com/office/officeart/2005/8/layout/bProcess2"/>
    <dgm:cxn modelId="{8D44824F-AFAD-404D-9BD7-B77B8440E27A}" type="presParOf" srcId="{682DE232-5B7C-42E1-B4E2-290D3DB1EE49}" destId="{078E8B97-1F98-42E7-8173-7F3EBD5244BC}" srcOrd="6" destOrd="0" presId="urn:microsoft.com/office/officeart/2005/8/layout/bProcess2"/>
    <dgm:cxn modelId="{D02202D5-0E3D-4A3B-8A21-C8E364B31294}" type="presParOf" srcId="{078E8B97-1F98-42E7-8173-7F3EBD5244BC}" destId="{1485965B-4783-45CF-B61C-91FDB8D82FF7}" srcOrd="0" destOrd="0" presId="urn:microsoft.com/office/officeart/2005/8/layout/bProcess2"/>
    <dgm:cxn modelId="{0D41ED49-0591-4B63-9000-CBA1242F3C16}" type="presParOf" srcId="{078E8B97-1F98-42E7-8173-7F3EBD5244BC}" destId="{37E175CA-AECF-4B58-99A1-D6FCAAC7EDCC}" srcOrd="1" destOrd="0" presId="urn:microsoft.com/office/officeart/2005/8/layout/bProcess2"/>
    <dgm:cxn modelId="{AA44F62E-D752-4397-A6C6-0191FFD075C3}" type="presParOf" srcId="{682DE232-5B7C-42E1-B4E2-290D3DB1EE49}" destId="{F5103233-15D5-4503-8105-2CB750060A5A}" srcOrd="7" destOrd="0" presId="urn:microsoft.com/office/officeart/2005/8/layout/bProcess2"/>
    <dgm:cxn modelId="{AD0EA80C-B632-42F4-8536-1CC5B31E80FA}" type="presParOf" srcId="{682DE232-5B7C-42E1-B4E2-290D3DB1EE49}" destId="{EB366A1A-19EC-4B54-975D-6B760EB09C6C}" srcOrd="8" destOrd="0" presId="urn:microsoft.com/office/officeart/2005/8/layout/bProcess2"/>
    <dgm:cxn modelId="{D205F8A9-7E37-460E-9B7A-D4ECA57924D6}" type="presParOf" srcId="{EB366A1A-19EC-4B54-975D-6B760EB09C6C}" destId="{683B10DA-E330-48A7-8162-E26C17F30958}" srcOrd="0" destOrd="0" presId="urn:microsoft.com/office/officeart/2005/8/layout/bProcess2"/>
    <dgm:cxn modelId="{B748F6F0-A63F-4164-8861-3CD9A2397EBA}" type="presParOf" srcId="{EB366A1A-19EC-4B54-975D-6B760EB09C6C}" destId="{01BC5361-18E0-4C2A-96D5-D308BC41D857}" srcOrd="1" destOrd="0" presId="urn:microsoft.com/office/officeart/2005/8/layout/bProcess2"/>
    <dgm:cxn modelId="{0260C60C-BE20-47E9-822B-70AC0279C6A1}" type="presParOf" srcId="{682DE232-5B7C-42E1-B4E2-290D3DB1EE49}" destId="{F4E5EEE0-E827-439B-BE01-CF29F8DE8F31}" srcOrd="9" destOrd="0" presId="urn:microsoft.com/office/officeart/2005/8/layout/bProcess2"/>
    <dgm:cxn modelId="{E8DE5FD3-A0B0-4776-AC7D-3B253E7B70C1}" type="presParOf" srcId="{682DE232-5B7C-42E1-B4E2-290D3DB1EE49}" destId="{0FB5A8B7-0FF4-4EB3-AC6B-1FD2EE888FB5}" srcOrd="10" destOrd="0" presId="urn:microsoft.com/office/officeart/2005/8/layout/bProcess2"/>
    <dgm:cxn modelId="{1CEBA094-394F-49D2-9B38-CEA2D3DBD2BF}" type="presParOf" srcId="{0FB5A8B7-0FF4-4EB3-AC6B-1FD2EE888FB5}" destId="{F91F0BE3-E394-48C7-A4D3-10EFE73006E4}" srcOrd="0" destOrd="0" presId="urn:microsoft.com/office/officeart/2005/8/layout/bProcess2"/>
    <dgm:cxn modelId="{7B016913-FE52-4037-9784-2E95FA6AC704}" type="presParOf" srcId="{0FB5A8B7-0FF4-4EB3-AC6B-1FD2EE888FB5}" destId="{34F1B085-0F0A-4856-B495-E8310A72A779}" srcOrd="1" destOrd="0" presId="urn:microsoft.com/office/officeart/2005/8/layout/bProcess2"/>
    <dgm:cxn modelId="{F9CE8229-273F-41F5-B033-37FB7138A342}" type="presParOf" srcId="{682DE232-5B7C-42E1-B4E2-290D3DB1EE49}" destId="{5A0F3816-4BC0-4EF3-AD4B-4B3EC95C4BEB}" srcOrd="11" destOrd="0" presId="urn:microsoft.com/office/officeart/2005/8/layout/bProcess2"/>
    <dgm:cxn modelId="{E09D6170-BCF7-49BD-89C6-28DE76C50221}" type="presParOf" srcId="{682DE232-5B7C-42E1-B4E2-290D3DB1EE49}" destId="{D5FFEBE4-7D97-4AF7-89A7-052C7B6D3CE1}" srcOrd="12" destOrd="0" presId="urn:microsoft.com/office/officeart/2005/8/layout/bProcess2"/>
    <dgm:cxn modelId="{7492EC6F-1A28-4C0A-82EA-D66A0E806D9A}" type="presParOf" srcId="{D5FFEBE4-7D97-4AF7-89A7-052C7B6D3CE1}" destId="{4E1F3053-6B1A-4B2C-9924-6B45692BE5EB}" srcOrd="0" destOrd="0" presId="urn:microsoft.com/office/officeart/2005/8/layout/bProcess2"/>
    <dgm:cxn modelId="{54B1C80B-4698-46B8-B539-B35D52DCF1B4}" type="presParOf" srcId="{D5FFEBE4-7D97-4AF7-89A7-052C7B6D3CE1}" destId="{C1909CD6-0CCD-425E-9982-F40F130A2984}" srcOrd="1" destOrd="0" presId="urn:microsoft.com/office/officeart/2005/8/layout/bProcess2"/>
    <dgm:cxn modelId="{C589BE25-E8AD-441F-A32E-B3759A5AF400}" type="presParOf" srcId="{682DE232-5B7C-42E1-B4E2-290D3DB1EE49}" destId="{77883F8D-6A60-4AFD-978B-C94B21F00F85}" srcOrd="13" destOrd="0" presId="urn:microsoft.com/office/officeart/2005/8/layout/bProcess2"/>
    <dgm:cxn modelId="{6A00C522-7AA9-4D5A-9DDA-0140F98831BC}" type="presParOf" srcId="{682DE232-5B7C-42E1-B4E2-290D3DB1EE49}" destId="{2ECEEC11-16E9-480A-AD30-C4E1FA6458F5}" srcOrd="14" destOrd="0" presId="urn:microsoft.com/office/officeart/2005/8/layout/bProcess2"/>
    <dgm:cxn modelId="{EC6E775D-CFA7-4624-A11A-3EB5EEBC0260}" type="presParOf" srcId="{2ECEEC11-16E9-480A-AD30-C4E1FA6458F5}" destId="{30F359F0-6301-4E28-8CFB-27108FEA36CC}" srcOrd="0" destOrd="0" presId="urn:microsoft.com/office/officeart/2005/8/layout/bProcess2"/>
    <dgm:cxn modelId="{E93265AA-808A-4715-AA3A-8DAFCD0EA3BF}" type="presParOf" srcId="{2ECEEC11-16E9-480A-AD30-C4E1FA6458F5}" destId="{DAEE1DE4-CA78-487A-BCF8-D80F2D41FAB6}" srcOrd="1" destOrd="0" presId="urn:microsoft.com/office/officeart/2005/8/layout/bProcess2"/>
    <dgm:cxn modelId="{7E01D973-4740-4B68-9DDE-E1ACD52FED24}" type="presParOf" srcId="{682DE232-5B7C-42E1-B4E2-290D3DB1EE49}" destId="{CEF003B6-597B-4F9D-88D4-CB48AA83ABC9}" srcOrd="15" destOrd="0" presId="urn:microsoft.com/office/officeart/2005/8/layout/bProcess2"/>
    <dgm:cxn modelId="{14E36479-D6F1-432A-83E4-E254ECDCC078}" type="presParOf" srcId="{682DE232-5B7C-42E1-B4E2-290D3DB1EE49}" destId="{31AE10B1-EDF8-4A31-9DF7-6B3DBED223B2}" srcOrd="16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3F822D-8583-438A-9CCE-5E1447AEF4B8}" type="doc">
      <dgm:prSet loTypeId="urn:microsoft.com/office/officeart/2005/8/layout/b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1E127B-42DA-46F4-A211-DE744159FCEC}">
      <dgm:prSet phldrT="[Text]"/>
      <dgm:spPr/>
      <dgm:t>
        <a:bodyPr/>
        <a:lstStyle/>
        <a:p>
          <a:r>
            <a:rPr lang="en-US" dirty="0"/>
            <a:t>Custom properties</a:t>
          </a:r>
        </a:p>
      </dgm:t>
    </dgm:pt>
    <dgm:pt modelId="{FCBC6451-DDE8-46B2-8D5F-46F28B54ABCF}" type="parTrans" cxnId="{07AD81BB-1A92-4745-90BC-E285597E19AD}">
      <dgm:prSet/>
      <dgm:spPr/>
      <dgm:t>
        <a:bodyPr/>
        <a:lstStyle/>
        <a:p>
          <a:endParaRPr lang="en-US"/>
        </a:p>
      </dgm:t>
    </dgm:pt>
    <dgm:pt modelId="{65B69FE0-9A1C-4AE7-9E0B-94DAAD258C00}" type="sibTrans" cxnId="{07AD81BB-1A92-4745-90BC-E285597E19AD}">
      <dgm:prSet/>
      <dgm:spPr/>
      <dgm:t>
        <a:bodyPr/>
        <a:lstStyle/>
        <a:p>
          <a:endParaRPr lang="en-US"/>
        </a:p>
      </dgm:t>
    </dgm:pt>
    <dgm:pt modelId="{9AD05DE7-2926-44B3-81A4-501B9F19C3F3}">
      <dgm:prSet phldrT="[Text]"/>
      <dgm:spPr/>
      <dgm:t>
        <a:bodyPr/>
        <a:lstStyle/>
        <a:p>
          <a:r>
            <a:rPr lang="en-US" dirty="0"/>
            <a:t>Export XMP</a:t>
          </a:r>
        </a:p>
      </dgm:t>
    </dgm:pt>
    <dgm:pt modelId="{489CF48C-BD84-42D0-AC09-5C426D31000C}" type="parTrans" cxnId="{F403190F-C818-4E5B-A591-9D4A2A90C72B}">
      <dgm:prSet/>
      <dgm:spPr/>
      <dgm:t>
        <a:bodyPr/>
        <a:lstStyle/>
        <a:p>
          <a:endParaRPr lang="en-US"/>
        </a:p>
      </dgm:t>
    </dgm:pt>
    <dgm:pt modelId="{DFB55E60-3576-4F43-BDEA-7A6D2818D27B}" type="sibTrans" cxnId="{F403190F-C818-4E5B-A591-9D4A2A90C72B}">
      <dgm:prSet/>
      <dgm:spPr/>
      <dgm:t>
        <a:bodyPr/>
        <a:lstStyle/>
        <a:p>
          <a:endParaRPr lang="en-US"/>
        </a:p>
      </dgm:t>
    </dgm:pt>
    <dgm:pt modelId="{8C3CDBA7-95AE-44A8-B542-4902D478AC4B}">
      <dgm:prSet phldrT="[Text]"/>
      <dgm:spPr/>
      <dgm:t>
        <a:bodyPr/>
        <a:lstStyle/>
        <a:p>
          <a:r>
            <a:rPr lang="en-US" dirty="0"/>
            <a:t>barcode</a:t>
          </a:r>
        </a:p>
      </dgm:t>
    </dgm:pt>
    <dgm:pt modelId="{3BDA1F16-A485-4725-B354-2DED249F429A}" type="parTrans" cxnId="{160AFB96-385F-4B27-8F14-00BEC89BFE8E}">
      <dgm:prSet/>
      <dgm:spPr/>
      <dgm:t>
        <a:bodyPr/>
        <a:lstStyle/>
        <a:p>
          <a:endParaRPr lang="en-US"/>
        </a:p>
      </dgm:t>
    </dgm:pt>
    <dgm:pt modelId="{E7F0C27D-D94D-4E2A-844E-C9A467B9C4E8}" type="sibTrans" cxnId="{160AFB96-385F-4B27-8F14-00BEC89BFE8E}">
      <dgm:prSet/>
      <dgm:spPr/>
      <dgm:t>
        <a:bodyPr/>
        <a:lstStyle/>
        <a:p>
          <a:endParaRPr lang="en-US"/>
        </a:p>
      </dgm:t>
    </dgm:pt>
    <dgm:pt modelId="{1645F096-7F68-44BC-A808-9A70DB58E4BF}">
      <dgm:prSet phldrT="[Text]"/>
      <dgm:spPr/>
      <dgm:t>
        <a:bodyPr/>
        <a:lstStyle/>
        <a:p>
          <a:r>
            <a:rPr lang="en-US" dirty="0"/>
            <a:t>sanitize</a:t>
          </a:r>
        </a:p>
      </dgm:t>
    </dgm:pt>
    <dgm:pt modelId="{32F080EC-C90A-4B89-BE54-47596786F42F}" type="parTrans" cxnId="{1D0D168E-0496-4F99-90BA-5C1760B176D0}">
      <dgm:prSet/>
      <dgm:spPr/>
      <dgm:t>
        <a:bodyPr/>
        <a:lstStyle/>
        <a:p>
          <a:endParaRPr lang="en-US"/>
        </a:p>
      </dgm:t>
    </dgm:pt>
    <dgm:pt modelId="{2C509B68-17DC-4311-871C-BA10B88CF357}" type="sibTrans" cxnId="{1D0D168E-0496-4F99-90BA-5C1760B176D0}">
      <dgm:prSet/>
      <dgm:spPr/>
      <dgm:t>
        <a:bodyPr/>
        <a:lstStyle/>
        <a:p>
          <a:endParaRPr lang="en-US"/>
        </a:p>
      </dgm:t>
    </dgm:pt>
    <dgm:pt modelId="{C9624329-E4B8-47D5-B6D2-F33BE64F9E32}">
      <dgm:prSet phldrT="[Text]"/>
      <dgm:spPr/>
      <dgm:t>
        <a:bodyPr/>
        <a:lstStyle/>
        <a:p>
          <a:r>
            <a:rPr lang="en-US" dirty="0"/>
            <a:t>send</a:t>
          </a:r>
        </a:p>
      </dgm:t>
    </dgm:pt>
    <dgm:pt modelId="{EB7EBCA1-C367-4D53-A03F-5697504DA334}" type="parTrans" cxnId="{AD577B0C-3B80-488E-837B-FCBDE3E1DFB0}">
      <dgm:prSet/>
      <dgm:spPr/>
      <dgm:t>
        <a:bodyPr/>
        <a:lstStyle/>
        <a:p>
          <a:endParaRPr lang="en-US"/>
        </a:p>
      </dgm:t>
    </dgm:pt>
    <dgm:pt modelId="{C3A19FA2-F5E9-4527-9A51-0F3A83EC876E}" type="sibTrans" cxnId="{AD577B0C-3B80-488E-837B-FCBDE3E1DFB0}">
      <dgm:prSet/>
      <dgm:spPr/>
      <dgm:t>
        <a:bodyPr/>
        <a:lstStyle/>
        <a:p>
          <a:endParaRPr lang="en-US"/>
        </a:p>
      </dgm:t>
    </dgm:pt>
    <dgm:pt modelId="{986E9F71-D8EA-4FD9-8238-1FC45E59EFB3}">
      <dgm:prSet phldrT="[Text]"/>
      <dgm:spPr/>
      <dgm:t>
        <a:bodyPr/>
        <a:lstStyle/>
        <a:p>
          <a:r>
            <a:rPr lang="en-US" dirty="0"/>
            <a:t>receive</a:t>
          </a:r>
        </a:p>
      </dgm:t>
    </dgm:pt>
    <dgm:pt modelId="{F37D9A13-A8F1-4AC4-BE6D-B392885AFE22}" type="parTrans" cxnId="{3801A91C-A174-4989-9F6A-683E7C0F229D}">
      <dgm:prSet/>
      <dgm:spPr/>
      <dgm:t>
        <a:bodyPr/>
        <a:lstStyle/>
        <a:p>
          <a:endParaRPr lang="en-US"/>
        </a:p>
      </dgm:t>
    </dgm:pt>
    <dgm:pt modelId="{835CE5A9-976B-4C8C-9A8A-A9AE7A9EB916}" type="sibTrans" cxnId="{3801A91C-A174-4989-9F6A-683E7C0F229D}">
      <dgm:prSet/>
      <dgm:spPr/>
      <dgm:t>
        <a:bodyPr/>
        <a:lstStyle/>
        <a:p>
          <a:endParaRPr lang="en-US"/>
        </a:p>
      </dgm:t>
    </dgm:pt>
    <dgm:pt modelId="{F458DEAA-02F8-4C0E-B062-34C875112A3F}">
      <dgm:prSet phldrT="[Text]"/>
      <dgm:spPr/>
      <dgm:t>
        <a:bodyPr/>
        <a:lstStyle/>
        <a:p>
          <a:r>
            <a:rPr lang="en-US" dirty="0"/>
            <a:t>Read barcode</a:t>
          </a:r>
        </a:p>
      </dgm:t>
    </dgm:pt>
    <dgm:pt modelId="{679F190F-D3A8-43BA-98F2-8C498D29FAB5}" type="parTrans" cxnId="{CAF5DD44-9A92-4C93-9358-69F090DE202A}">
      <dgm:prSet/>
      <dgm:spPr/>
      <dgm:t>
        <a:bodyPr/>
        <a:lstStyle/>
        <a:p>
          <a:endParaRPr lang="en-US"/>
        </a:p>
      </dgm:t>
    </dgm:pt>
    <dgm:pt modelId="{277532F9-0CC4-4732-98A6-E2AB0DE62B71}" type="sibTrans" cxnId="{CAF5DD44-9A92-4C93-9358-69F090DE202A}">
      <dgm:prSet/>
      <dgm:spPr/>
      <dgm:t>
        <a:bodyPr/>
        <a:lstStyle/>
        <a:p>
          <a:endParaRPr lang="en-US"/>
        </a:p>
      </dgm:t>
    </dgm:pt>
    <dgm:pt modelId="{C11E2E4C-C48A-47AE-B978-4E8056A02723}">
      <dgm:prSet phldrT="[Text]"/>
      <dgm:spPr/>
      <dgm:t>
        <a:bodyPr/>
        <a:lstStyle/>
        <a:p>
          <a:r>
            <a:rPr lang="en-US" dirty="0"/>
            <a:t>Import XMP</a:t>
          </a:r>
        </a:p>
      </dgm:t>
    </dgm:pt>
    <dgm:pt modelId="{59DD8F43-55E5-46D1-87A2-EECAB9A0F5AD}" type="parTrans" cxnId="{85E20DA2-F641-4D86-9E63-4D0AF87FB777}">
      <dgm:prSet/>
      <dgm:spPr/>
      <dgm:t>
        <a:bodyPr/>
        <a:lstStyle/>
        <a:p>
          <a:endParaRPr lang="en-US"/>
        </a:p>
      </dgm:t>
    </dgm:pt>
    <dgm:pt modelId="{0331C05F-D26D-4831-88E5-0A6C17A628A9}" type="sibTrans" cxnId="{85E20DA2-F641-4D86-9E63-4D0AF87FB777}">
      <dgm:prSet/>
      <dgm:spPr/>
      <dgm:t>
        <a:bodyPr/>
        <a:lstStyle/>
        <a:p>
          <a:endParaRPr lang="en-US"/>
        </a:p>
      </dgm:t>
    </dgm:pt>
    <dgm:pt modelId="{E81D8604-16DF-4A46-9C6A-462A548079B4}">
      <dgm:prSet phldrT="[Text]"/>
      <dgm:spPr/>
      <dgm:t>
        <a:bodyPr/>
        <a:lstStyle/>
        <a:p>
          <a:r>
            <a:rPr lang="en-US" dirty="0"/>
            <a:t>Continue next action</a:t>
          </a:r>
        </a:p>
      </dgm:t>
    </dgm:pt>
    <dgm:pt modelId="{8FD8E821-BE8C-4444-AE5B-FF63095FB43A}" type="parTrans" cxnId="{F3CCB7AE-8B94-46B6-A782-47FCD6D92F32}">
      <dgm:prSet/>
      <dgm:spPr/>
      <dgm:t>
        <a:bodyPr/>
        <a:lstStyle/>
        <a:p>
          <a:endParaRPr lang="en-US"/>
        </a:p>
      </dgm:t>
    </dgm:pt>
    <dgm:pt modelId="{5C8E57A2-7FE4-4C4C-9E4B-EA6F559167D1}" type="sibTrans" cxnId="{F3CCB7AE-8B94-46B6-A782-47FCD6D92F32}">
      <dgm:prSet/>
      <dgm:spPr/>
      <dgm:t>
        <a:bodyPr/>
        <a:lstStyle/>
        <a:p>
          <a:endParaRPr lang="en-US"/>
        </a:p>
      </dgm:t>
    </dgm:pt>
    <dgm:pt modelId="{682DE232-5B7C-42E1-B4E2-290D3DB1EE49}" type="pres">
      <dgm:prSet presAssocID="{F23F822D-8583-438A-9CCE-5E1447AEF4B8}" presName="diagram" presStyleCnt="0">
        <dgm:presLayoutVars>
          <dgm:dir/>
          <dgm:resizeHandles/>
        </dgm:presLayoutVars>
      </dgm:prSet>
      <dgm:spPr/>
    </dgm:pt>
    <dgm:pt modelId="{54D32005-0058-4E34-B5E7-7AF0D298124C}" type="pres">
      <dgm:prSet presAssocID="{001E127B-42DA-46F4-A211-DE744159FCEC}" presName="firstNode" presStyleLbl="node1" presStyleIdx="0" presStyleCnt="9">
        <dgm:presLayoutVars>
          <dgm:bulletEnabled val="1"/>
        </dgm:presLayoutVars>
      </dgm:prSet>
      <dgm:spPr/>
    </dgm:pt>
    <dgm:pt modelId="{D465C7D5-C5C0-4859-B8B7-12516C8CE80C}" type="pres">
      <dgm:prSet presAssocID="{65B69FE0-9A1C-4AE7-9E0B-94DAAD258C00}" presName="sibTrans" presStyleLbl="sibTrans2D1" presStyleIdx="0" presStyleCnt="8"/>
      <dgm:spPr/>
    </dgm:pt>
    <dgm:pt modelId="{66E7C837-4D60-4988-BF6F-9294462C2160}" type="pres">
      <dgm:prSet presAssocID="{9AD05DE7-2926-44B3-81A4-501B9F19C3F3}" presName="middleNode" presStyleCnt="0"/>
      <dgm:spPr/>
    </dgm:pt>
    <dgm:pt modelId="{C61BD200-4121-4A56-8BE2-8202E5B6843C}" type="pres">
      <dgm:prSet presAssocID="{9AD05DE7-2926-44B3-81A4-501B9F19C3F3}" presName="padding" presStyleLbl="node1" presStyleIdx="0" presStyleCnt="9"/>
      <dgm:spPr/>
    </dgm:pt>
    <dgm:pt modelId="{A67C58EC-D526-4B79-8252-FB214C2D8E66}" type="pres">
      <dgm:prSet presAssocID="{9AD05DE7-2926-44B3-81A4-501B9F19C3F3}" presName="shape" presStyleLbl="node1" presStyleIdx="1" presStyleCnt="9">
        <dgm:presLayoutVars>
          <dgm:bulletEnabled val="1"/>
        </dgm:presLayoutVars>
      </dgm:prSet>
      <dgm:spPr/>
    </dgm:pt>
    <dgm:pt modelId="{854466CC-F345-4A1C-8221-EE271868715A}" type="pres">
      <dgm:prSet presAssocID="{DFB55E60-3576-4F43-BDEA-7A6D2818D27B}" presName="sibTrans" presStyleLbl="sibTrans2D1" presStyleIdx="1" presStyleCnt="8"/>
      <dgm:spPr/>
    </dgm:pt>
    <dgm:pt modelId="{7ADF6AEA-BEE2-499D-B030-2273B25B45BF}" type="pres">
      <dgm:prSet presAssocID="{8C3CDBA7-95AE-44A8-B542-4902D478AC4B}" presName="middleNode" presStyleCnt="0"/>
      <dgm:spPr/>
    </dgm:pt>
    <dgm:pt modelId="{DA6AFD88-7F7A-4E18-8BD1-BF05225E08FC}" type="pres">
      <dgm:prSet presAssocID="{8C3CDBA7-95AE-44A8-B542-4902D478AC4B}" presName="padding" presStyleLbl="node1" presStyleIdx="1" presStyleCnt="9"/>
      <dgm:spPr/>
    </dgm:pt>
    <dgm:pt modelId="{7D0E0686-D007-47A9-87CB-CD5CE214DA1D}" type="pres">
      <dgm:prSet presAssocID="{8C3CDBA7-95AE-44A8-B542-4902D478AC4B}" presName="shape" presStyleLbl="node1" presStyleIdx="2" presStyleCnt="9">
        <dgm:presLayoutVars>
          <dgm:bulletEnabled val="1"/>
        </dgm:presLayoutVars>
      </dgm:prSet>
      <dgm:spPr/>
    </dgm:pt>
    <dgm:pt modelId="{9EA61A7F-CCFF-49FE-B153-3F852DED21D4}" type="pres">
      <dgm:prSet presAssocID="{E7F0C27D-D94D-4E2A-844E-C9A467B9C4E8}" presName="sibTrans" presStyleLbl="sibTrans2D1" presStyleIdx="2" presStyleCnt="8"/>
      <dgm:spPr/>
    </dgm:pt>
    <dgm:pt modelId="{078E8B97-1F98-42E7-8173-7F3EBD5244BC}" type="pres">
      <dgm:prSet presAssocID="{1645F096-7F68-44BC-A808-9A70DB58E4BF}" presName="middleNode" presStyleCnt="0"/>
      <dgm:spPr/>
    </dgm:pt>
    <dgm:pt modelId="{1485965B-4783-45CF-B61C-91FDB8D82FF7}" type="pres">
      <dgm:prSet presAssocID="{1645F096-7F68-44BC-A808-9A70DB58E4BF}" presName="padding" presStyleLbl="node1" presStyleIdx="2" presStyleCnt="9"/>
      <dgm:spPr/>
    </dgm:pt>
    <dgm:pt modelId="{37E175CA-AECF-4B58-99A1-D6FCAAC7EDCC}" type="pres">
      <dgm:prSet presAssocID="{1645F096-7F68-44BC-A808-9A70DB58E4BF}" presName="shape" presStyleLbl="node1" presStyleIdx="3" presStyleCnt="9">
        <dgm:presLayoutVars>
          <dgm:bulletEnabled val="1"/>
        </dgm:presLayoutVars>
      </dgm:prSet>
      <dgm:spPr/>
    </dgm:pt>
    <dgm:pt modelId="{F5103233-15D5-4503-8105-2CB750060A5A}" type="pres">
      <dgm:prSet presAssocID="{2C509B68-17DC-4311-871C-BA10B88CF357}" presName="sibTrans" presStyleLbl="sibTrans2D1" presStyleIdx="3" presStyleCnt="8"/>
      <dgm:spPr/>
    </dgm:pt>
    <dgm:pt modelId="{EB366A1A-19EC-4B54-975D-6B760EB09C6C}" type="pres">
      <dgm:prSet presAssocID="{C9624329-E4B8-47D5-B6D2-F33BE64F9E32}" presName="middleNode" presStyleCnt="0"/>
      <dgm:spPr/>
    </dgm:pt>
    <dgm:pt modelId="{683B10DA-E330-48A7-8162-E26C17F30958}" type="pres">
      <dgm:prSet presAssocID="{C9624329-E4B8-47D5-B6D2-F33BE64F9E32}" presName="padding" presStyleLbl="node1" presStyleIdx="3" presStyleCnt="9"/>
      <dgm:spPr/>
    </dgm:pt>
    <dgm:pt modelId="{01BC5361-18E0-4C2A-96D5-D308BC41D857}" type="pres">
      <dgm:prSet presAssocID="{C9624329-E4B8-47D5-B6D2-F33BE64F9E32}" presName="shape" presStyleLbl="node1" presStyleIdx="4" presStyleCnt="9">
        <dgm:presLayoutVars>
          <dgm:bulletEnabled val="1"/>
        </dgm:presLayoutVars>
      </dgm:prSet>
      <dgm:spPr/>
    </dgm:pt>
    <dgm:pt modelId="{F4E5EEE0-E827-439B-BE01-CF29F8DE8F31}" type="pres">
      <dgm:prSet presAssocID="{C3A19FA2-F5E9-4527-9A51-0F3A83EC876E}" presName="sibTrans" presStyleLbl="sibTrans2D1" presStyleIdx="4" presStyleCnt="8"/>
      <dgm:spPr/>
    </dgm:pt>
    <dgm:pt modelId="{0FB5A8B7-0FF4-4EB3-AC6B-1FD2EE888FB5}" type="pres">
      <dgm:prSet presAssocID="{986E9F71-D8EA-4FD9-8238-1FC45E59EFB3}" presName="middleNode" presStyleCnt="0"/>
      <dgm:spPr/>
    </dgm:pt>
    <dgm:pt modelId="{F91F0BE3-E394-48C7-A4D3-10EFE73006E4}" type="pres">
      <dgm:prSet presAssocID="{986E9F71-D8EA-4FD9-8238-1FC45E59EFB3}" presName="padding" presStyleLbl="node1" presStyleIdx="4" presStyleCnt="9"/>
      <dgm:spPr/>
    </dgm:pt>
    <dgm:pt modelId="{34F1B085-0F0A-4856-B495-E8310A72A779}" type="pres">
      <dgm:prSet presAssocID="{986E9F71-D8EA-4FD9-8238-1FC45E59EFB3}" presName="shape" presStyleLbl="node1" presStyleIdx="5" presStyleCnt="9">
        <dgm:presLayoutVars>
          <dgm:bulletEnabled val="1"/>
        </dgm:presLayoutVars>
      </dgm:prSet>
      <dgm:spPr/>
    </dgm:pt>
    <dgm:pt modelId="{5A0F3816-4BC0-4EF3-AD4B-4B3EC95C4BEB}" type="pres">
      <dgm:prSet presAssocID="{835CE5A9-976B-4C8C-9A8A-A9AE7A9EB916}" presName="sibTrans" presStyleLbl="sibTrans2D1" presStyleIdx="5" presStyleCnt="8"/>
      <dgm:spPr/>
    </dgm:pt>
    <dgm:pt modelId="{D5FFEBE4-7D97-4AF7-89A7-052C7B6D3CE1}" type="pres">
      <dgm:prSet presAssocID="{F458DEAA-02F8-4C0E-B062-34C875112A3F}" presName="middleNode" presStyleCnt="0"/>
      <dgm:spPr/>
    </dgm:pt>
    <dgm:pt modelId="{4E1F3053-6B1A-4B2C-9924-6B45692BE5EB}" type="pres">
      <dgm:prSet presAssocID="{F458DEAA-02F8-4C0E-B062-34C875112A3F}" presName="padding" presStyleLbl="node1" presStyleIdx="5" presStyleCnt="9"/>
      <dgm:spPr/>
    </dgm:pt>
    <dgm:pt modelId="{C1909CD6-0CCD-425E-9982-F40F130A2984}" type="pres">
      <dgm:prSet presAssocID="{F458DEAA-02F8-4C0E-B062-34C875112A3F}" presName="shape" presStyleLbl="node1" presStyleIdx="6" presStyleCnt="9">
        <dgm:presLayoutVars>
          <dgm:bulletEnabled val="1"/>
        </dgm:presLayoutVars>
      </dgm:prSet>
      <dgm:spPr/>
    </dgm:pt>
    <dgm:pt modelId="{77883F8D-6A60-4AFD-978B-C94B21F00F85}" type="pres">
      <dgm:prSet presAssocID="{277532F9-0CC4-4732-98A6-E2AB0DE62B71}" presName="sibTrans" presStyleLbl="sibTrans2D1" presStyleIdx="6" presStyleCnt="8"/>
      <dgm:spPr/>
    </dgm:pt>
    <dgm:pt modelId="{2ECEEC11-16E9-480A-AD30-C4E1FA6458F5}" type="pres">
      <dgm:prSet presAssocID="{C11E2E4C-C48A-47AE-B978-4E8056A02723}" presName="middleNode" presStyleCnt="0"/>
      <dgm:spPr/>
    </dgm:pt>
    <dgm:pt modelId="{30F359F0-6301-4E28-8CFB-27108FEA36CC}" type="pres">
      <dgm:prSet presAssocID="{C11E2E4C-C48A-47AE-B978-4E8056A02723}" presName="padding" presStyleLbl="node1" presStyleIdx="6" presStyleCnt="9"/>
      <dgm:spPr/>
    </dgm:pt>
    <dgm:pt modelId="{DAEE1DE4-CA78-487A-BCF8-D80F2D41FAB6}" type="pres">
      <dgm:prSet presAssocID="{C11E2E4C-C48A-47AE-B978-4E8056A02723}" presName="shape" presStyleLbl="node1" presStyleIdx="7" presStyleCnt="9">
        <dgm:presLayoutVars>
          <dgm:bulletEnabled val="1"/>
        </dgm:presLayoutVars>
      </dgm:prSet>
      <dgm:spPr/>
    </dgm:pt>
    <dgm:pt modelId="{CEF003B6-597B-4F9D-88D4-CB48AA83ABC9}" type="pres">
      <dgm:prSet presAssocID="{0331C05F-D26D-4831-88E5-0A6C17A628A9}" presName="sibTrans" presStyleLbl="sibTrans2D1" presStyleIdx="7" presStyleCnt="8"/>
      <dgm:spPr/>
    </dgm:pt>
    <dgm:pt modelId="{31AE10B1-EDF8-4A31-9DF7-6B3DBED223B2}" type="pres">
      <dgm:prSet presAssocID="{E81D8604-16DF-4A46-9C6A-462A548079B4}" presName="lastNode" presStyleLbl="node1" presStyleIdx="8" presStyleCnt="9">
        <dgm:presLayoutVars>
          <dgm:bulletEnabled val="1"/>
        </dgm:presLayoutVars>
      </dgm:prSet>
      <dgm:spPr/>
    </dgm:pt>
  </dgm:ptLst>
  <dgm:cxnLst>
    <dgm:cxn modelId="{C2CED775-A283-4856-BC9D-61ADA30FA119}" type="presOf" srcId="{65B69FE0-9A1C-4AE7-9E0B-94DAAD258C00}" destId="{D465C7D5-C5C0-4859-B8B7-12516C8CE80C}" srcOrd="0" destOrd="0" presId="urn:microsoft.com/office/officeart/2005/8/layout/bProcess2"/>
    <dgm:cxn modelId="{D7907AB3-7F3B-49DE-ACB0-3C1D13494FD4}" type="presOf" srcId="{E81D8604-16DF-4A46-9C6A-462A548079B4}" destId="{31AE10B1-EDF8-4A31-9DF7-6B3DBED223B2}" srcOrd="0" destOrd="0" presId="urn:microsoft.com/office/officeart/2005/8/layout/bProcess2"/>
    <dgm:cxn modelId="{CAF5DD44-9A92-4C93-9358-69F090DE202A}" srcId="{F23F822D-8583-438A-9CCE-5E1447AEF4B8}" destId="{F458DEAA-02F8-4C0E-B062-34C875112A3F}" srcOrd="6" destOrd="0" parTransId="{679F190F-D3A8-43BA-98F2-8C498D29FAB5}" sibTransId="{277532F9-0CC4-4732-98A6-E2AB0DE62B71}"/>
    <dgm:cxn modelId="{7A3B3851-CA6E-4E3B-BF1C-B13D9EAFE996}" type="presOf" srcId="{0331C05F-D26D-4831-88E5-0A6C17A628A9}" destId="{CEF003B6-597B-4F9D-88D4-CB48AA83ABC9}" srcOrd="0" destOrd="0" presId="urn:microsoft.com/office/officeart/2005/8/layout/bProcess2"/>
    <dgm:cxn modelId="{29E40D9E-B144-4914-8950-D37D4C5F94C4}" type="presOf" srcId="{001E127B-42DA-46F4-A211-DE744159FCEC}" destId="{54D32005-0058-4E34-B5E7-7AF0D298124C}" srcOrd="0" destOrd="0" presId="urn:microsoft.com/office/officeart/2005/8/layout/bProcess2"/>
    <dgm:cxn modelId="{0264E60D-AE89-41F9-82EC-6FFB144A7D0D}" type="presOf" srcId="{DFB55E60-3576-4F43-BDEA-7A6D2818D27B}" destId="{854466CC-F345-4A1C-8221-EE271868715A}" srcOrd="0" destOrd="0" presId="urn:microsoft.com/office/officeart/2005/8/layout/bProcess2"/>
    <dgm:cxn modelId="{85E20DA2-F641-4D86-9E63-4D0AF87FB777}" srcId="{F23F822D-8583-438A-9CCE-5E1447AEF4B8}" destId="{C11E2E4C-C48A-47AE-B978-4E8056A02723}" srcOrd="7" destOrd="0" parTransId="{59DD8F43-55E5-46D1-87A2-EECAB9A0F5AD}" sibTransId="{0331C05F-D26D-4831-88E5-0A6C17A628A9}"/>
    <dgm:cxn modelId="{B6AC7F26-3BCA-48F8-ADFB-6C3BB3B68E17}" type="presOf" srcId="{C11E2E4C-C48A-47AE-B978-4E8056A02723}" destId="{DAEE1DE4-CA78-487A-BCF8-D80F2D41FAB6}" srcOrd="0" destOrd="0" presId="urn:microsoft.com/office/officeart/2005/8/layout/bProcess2"/>
    <dgm:cxn modelId="{F3CCB7AE-8B94-46B6-A782-47FCD6D92F32}" srcId="{F23F822D-8583-438A-9CCE-5E1447AEF4B8}" destId="{E81D8604-16DF-4A46-9C6A-462A548079B4}" srcOrd="8" destOrd="0" parTransId="{8FD8E821-BE8C-4444-AE5B-FF63095FB43A}" sibTransId="{5C8E57A2-7FE4-4C4C-9E4B-EA6F559167D1}"/>
    <dgm:cxn modelId="{35E30643-C375-4D52-B7FD-5838283AAC91}" type="presOf" srcId="{E7F0C27D-D94D-4E2A-844E-C9A467B9C4E8}" destId="{9EA61A7F-CCFF-49FE-B153-3F852DED21D4}" srcOrd="0" destOrd="0" presId="urn:microsoft.com/office/officeart/2005/8/layout/bProcess2"/>
    <dgm:cxn modelId="{3C1033CD-54F0-4071-A4A1-E2ABE483070B}" type="presOf" srcId="{F458DEAA-02F8-4C0E-B062-34C875112A3F}" destId="{C1909CD6-0CCD-425E-9982-F40F130A2984}" srcOrd="0" destOrd="0" presId="urn:microsoft.com/office/officeart/2005/8/layout/bProcess2"/>
    <dgm:cxn modelId="{160AFB96-385F-4B27-8F14-00BEC89BFE8E}" srcId="{F23F822D-8583-438A-9CCE-5E1447AEF4B8}" destId="{8C3CDBA7-95AE-44A8-B542-4902D478AC4B}" srcOrd="2" destOrd="0" parTransId="{3BDA1F16-A485-4725-B354-2DED249F429A}" sibTransId="{E7F0C27D-D94D-4E2A-844E-C9A467B9C4E8}"/>
    <dgm:cxn modelId="{3801A91C-A174-4989-9F6A-683E7C0F229D}" srcId="{F23F822D-8583-438A-9CCE-5E1447AEF4B8}" destId="{986E9F71-D8EA-4FD9-8238-1FC45E59EFB3}" srcOrd="5" destOrd="0" parTransId="{F37D9A13-A8F1-4AC4-BE6D-B392885AFE22}" sibTransId="{835CE5A9-976B-4C8C-9A8A-A9AE7A9EB916}"/>
    <dgm:cxn modelId="{841F35A3-B71E-404C-A795-CA3ED4BE6C9B}" type="presOf" srcId="{835CE5A9-976B-4C8C-9A8A-A9AE7A9EB916}" destId="{5A0F3816-4BC0-4EF3-AD4B-4B3EC95C4BEB}" srcOrd="0" destOrd="0" presId="urn:microsoft.com/office/officeart/2005/8/layout/bProcess2"/>
    <dgm:cxn modelId="{1D0D168E-0496-4F99-90BA-5C1760B176D0}" srcId="{F23F822D-8583-438A-9CCE-5E1447AEF4B8}" destId="{1645F096-7F68-44BC-A808-9A70DB58E4BF}" srcOrd="3" destOrd="0" parTransId="{32F080EC-C90A-4B89-BE54-47596786F42F}" sibTransId="{2C509B68-17DC-4311-871C-BA10B88CF357}"/>
    <dgm:cxn modelId="{AE579832-78DC-4AAA-A63E-2DD2BF77B086}" type="presOf" srcId="{2C509B68-17DC-4311-871C-BA10B88CF357}" destId="{F5103233-15D5-4503-8105-2CB750060A5A}" srcOrd="0" destOrd="0" presId="urn:microsoft.com/office/officeart/2005/8/layout/bProcess2"/>
    <dgm:cxn modelId="{07308019-BEDE-4042-90EE-764D04828CEE}" type="presOf" srcId="{277532F9-0CC4-4732-98A6-E2AB0DE62B71}" destId="{77883F8D-6A60-4AFD-978B-C94B21F00F85}" srcOrd="0" destOrd="0" presId="urn:microsoft.com/office/officeart/2005/8/layout/bProcess2"/>
    <dgm:cxn modelId="{41213DE4-156B-4251-90D3-41A089080926}" type="presOf" srcId="{C3A19FA2-F5E9-4527-9A51-0F3A83EC876E}" destId="{F4E5EEE0-E827-439B-BE01-CF29F8DE8F31}" srcOrd="0" destOrd="0" presId="urn:microsoft.com/office/officeart/2005/8/layout/bProcess2"/>
    <dgm:cxn modelId="{AD577B0C-3B80-488E-837B-FCBDE3E1DFB0}" srcId="{F23F822D-8583-438A-9CCE-5E1447AEF4B8}" destId="{C9624329-E4B8-47D5-B6D2-F33BE64F9E32}" srcOrd="4" destOrd="0" parTransId="{EB7EBCA1-C367-4D53-A03F-5697504DA334}" sibTransId="{C3A19FA2-F5E9-4527-9A51-0F3A83EC876E}"/>
    <dgm:cxn modelId="{6916945F-D766-4117-97A2-1F097312F2C5}" type="presOf" srcId="{9AD05DE7-2926-44B3-81A4-501B9F19C3F3}" destId="{A67C58EC-D526-4B79-8252-FB214C2D8E66}" srcOrd="0" destOrd="0" presId="urn:microsoft.com/office/officeart/2005/8/layout/bProcess2"/>
    <dgm:cxn modelId="{9AE69D4D-1CD8-4A85-9A20-C11FC0103CEE}" type="presOf" srcId="{1645F096-7F68-44BC-A808-9A70DB58E4BF}" destId="{37E175CA-AECF-4B58-99A1-D6FCAAC7EDCC}" srcOrd="0" destOrd="0" presId="urn:microsoft.com/office/officeart/2005/8/layout/bProcess2"/>
    <dgm:cxn modelId="{76199B64-3C9F-4AAF-B1CD-BD91BEE87F19}" type="presOf" srcId="{C9624329-E4B8-47D5-B6D2-F33BE64F9E32}" destId="{01BC5361-18E0-4C2A-96D5-D308BC41D857}" srcOrd="0" destOrd="0" presId="urn:microsoft.com/office/officeart/2005/8/layout/bProcess2"/>
    <dgm:cxn modelId="{07AD81BB-1A92-4745-90BC-E285597E19AD}" srcId="{F23F822D-8583-438A-9CCE-5E1447AEF4B8}" destId="{001E127B-42DA-46F4-A211-DE744159FCEC}" srcOrd="0" destOrd="0" parTransId="{FCBC6451-DDE8-46B2-8D5F-46F28B54ABCF}" sibTransId="{65B69FE0-9A1C-4AE7-9E0B-94DAAD258C00}"/>
    <dgm:cxn modelId="{8CA60F17-5449-4112-B101-3C5BC282E742}" type="presOf" srcId="{986E9F71-D8EA-4FD9-8238-1FC45E59EFB3}" destId="{34F1B085-0F0A-4856-B495-E8310A72A779}" srcOrd="0" destOrd="0" presId="urn:microsoft.com/office/officeart/2005/8/layout/bProcess2"/>
    <dgm:cxn modelId="{F403190F-C818-4E5B-A591-9D4A2A90C72B}" srcId="{F23F822D-8583-438A-9CCE-5E1447AEF4B8}" destId="{9AD05DE7-2926-44B3-81A4-501B9F19C3F3}" srcOrd="1" destOrd="0" parTransId="{489CF48C-BD84-42D0-AC09-5C426D31000C}" sibTransId="{DFB55E60-3576-4F43-BDEA-7A6D2818D27B}"/>
    <dgm:cxn modelId="{260A8396-F5E2-4B96-A42E-AB6679BC3EF4}" type="presOf" srcId="{F23F822D-8583-438A-9CCE-5E1447AEF4B8}" destId="{682DE232-5B7C-42E1-B4E2-290D3DB1EE49}" srcOrd="0" destOrd="0" presId="urn:microsoft.com/office/officeart/2005/8/layout/bProcess2"/>
    <dgm:cxn modelId="{EEDD767B-1FCB-4FCF-9672-7AC0B1D1B8F9}" type="presOf" srcId="{8C3CDBA7-95AE-44A8-B542-4902D478AC4B}" destId="{7D0E0686-D007-47A9-87CB-CD5CE214DA1D}" srcOrd="0" destOrd="0" presId="urn:microsoft.com/office/officeart/2005/8/layout/bProcess2"/>
    <dgm:cxn modelId="{67E1620E-174A-4FCF-A749-BFCBD872BDFA}" type="presParOf" srcId="{682DE232-5B7C-42E1-B4E2-290D3DB1EE49}" destId="{54D32005-0058-4E34-B5E7-7AF0D298124C}" srcOrd="0" destOrd="0" presId="urn:microsoft.com/office/officeart/2005/8/layout/bProcess2"/>
    <dgm:cxn modelId="{7F8141F7-DF24-46FC-97E0-7688C9F348FD}" type="presParOf" srcId="{682DE232-5B7C-42E1-B4E2-290D3DB1EE49}" destId="{D465C7D5-C5C0-4859-B8B7-12516C8CE80C}" srcOrd="1" destOrd="0" presId="urn:microsoft.com/office/officeart/2005/8/layout/bProcess2"/>
    <dgm:cxn modelId="{0DE006BA-76D4-4B12-8F2B-2EA29C052B11}" type="presParOf" srcId="{682DE232-5B7C-42E1-B4E2-290D3DB1EE49}" destId="{66E7C837-4D60-4988-BF6F-9294462C2160}" srcOrd="2" destOrd="0" presId="urn:microsoft.com/office/officeart/2005/8/layout/bProcess2"/>
    <dgm:cxn modelId="{E7EDAD6B-3E9F-436C-8FE3-540C0F9163E5}" type="presParOf" srcId="{66E7C837-4D60-4988-BF6F-9294462C2160}" destId="{C61BD200-4121-4A56-8BE2-8202E5B6843C}" srcOrd="0" destOrd="0" presId="urn:microsoft.com/office/officeart/2005/8/layout/bProcess2"/>
    <dgm:cxn modelId="{C7122D61-74F8-4109-B653-A5AA6093D417}" type="presParOf" srcId="{66E7C837-4D60-4988-BF6F-9294462C2160}" destId="{A67C58EC-D526-4B79-8252-FB214C2D8E66}" srcOrd="1" destOrd="0" presId="urn:microsoft.com/office/officeart/2005/8/layout/bProcess2"/>
    <dgm:cxn modelId="{7C2C523C-9CCA-483D-A8DE-A8E4A3C201F6}" type="presParOf" srcId="{682DE232-5B7C-42E1-B4E2-290D3DB1EE49}" destId="{854466CC-F345-4A1C-8221-EE271868715A}" srcOrd="3" destOrd="0" presId="urn:microsoft.com/office/officeart/2005/8/layout/bProcess2"/>
    <dgm:cxn modelId="{75E5C751-DA89-4B98-BAF9-CF419F44BA03}" type="presParOf" srcId="{682DE232-5B7C-42E1-B4E2-290D3DB1EE49}" destId="{7ADF6AEA-BEE2-499D-B030-2273B25B45BF}" srcOrd="4" destOrd="0" presId="urn:microsoft.com/office/officeart/2005/8/layout/bProcess2"/>
    <dgm:cxn modelId="{09930F4D-1E0B-4CDF-AEA4-48954F0A82CA}" type="presParOf" srcId="{7ADF6AEA-BEE2-499D-B030-2273B25B45BF}" destId="{DA6AFD88-7F7A-4E18-8BD1-BF05225E08FC}" srcOrd="0" destOrd="0" presId="urn:microsoft.com/office/officeart/2005/8/layout/bProcess2"/>
    <dgm:cxn modelId="{601084CA-F0D5-409A-ACF3-A7876E96DF5C}" type="presParOf" srcId="{7ADF6AEA-BEE2-499D-B030-2273B25B45BF}" destId="{7D0E0686-D007-47A9-87CB-CD5CE214DA1D}" srcOrd="1" destOrd="0" presId="urn:microsoft.com/office/officeart/2005/8/layout/bProcess2"/>
    <dgm:cxn modelId="{C26314C1-E2EB-4E92-BEFD-C7A7D0BFD9AD}" type="presParOf" srcId="{682DE232-5B7C-42E1-B4E2-290D3DB1EE49}" destId="{9EA61A7F-CCFF-49FE-B153-3F852DED21D4}" srcOrd="5" destOrd="0" presId="urn:microsoft.com/office/officeart/2005/8/layout/bProcess2"/>
    <dgm:cxn modelId="{8D44824F-AFAD-404D-9BD7-B77B8440E27A}" type="presParOf" srcId="{682DE232-5B7C-42E1-B4E2-290D3DB1EE49}" destId="{078E8B97-1F98-42E7-8173-7F3EBD5244BC}" srcOrd="6" destOrd="0" presId="urn:microsoft.com/office/officeart/2005/8/layout/bProcess2"/>
    <dgm:cxn modelId="{D02202D5-0E3D-4A3B-8A21-C8E364B31294}" type="presParOf" srcId="{078E8B97-1F98-42E7-8173-7F3EBD5244BC}" destId="{1485965B-4783-45CF-B61C-91FDB8D82FF7}" srcOrd="0" destOrd="0" presId="urn:microsoft.com/office/officeart/2005/8/layout/bProcess2"/>
    <dgm:cxn modelId="{0D41ED49-0591-4B63-9000-CBA1242F3C16}" type="presParOf" srcId="{078E8B97-1F98-42E7-8173-7F3EBD5244BC}" destId="{37E175CA-AECF-4B58-99A1-D6FCAAC7EDCC}" srcOrd="1" destOrd="0" presId="urn:microsoft.com/office/officeart/2005/8/layout/bProcess2"/>
    <dgm:cxn modelId="{AA44F62E-D752-4397-A6C6-0191FFD075C3}" type="presParOf" srcId="{682DE232-5B7C-42E1-B4E2-290D3DB1EE49}" destId="{F5103233-15D5-4503-8105-2CB750060A5A}" srcOrd="7" destOrd="0" presId="urn:microsoft.com/office/officeart/2005/8/layout/bProcess2"/>
    <dgm:cxn modelId="{AD0EA80C-B632-42F4-8536-1CC5B31E80FA}" type="presParOf" srcId="{682DE232-5B7C-42E1-B4E2-290D3DB1EE49}" destId="{EB366A1A-19EC-4B54-975D-6B760EB09C6C}" srcOrd="8" destOrd="0" presId="urn:microsoft.com/office/officeart/2005/8/layout/bProcess2"/>
    <dgm:cxn modelId="{D205F8A9-7E37-460E-9B7A-D4ECA57924D6}" type="presParOf" srcId="{EB366A1A-19EC-4B54-975D-6B760EB09C6C}" destId="{683B10DA-E330-48A7-8162-E26C17F30958}" srcOrd="0" destOrd="0" presId="urn:microsoft.com/office/officeart/2005/8/layout/bProcess2"/>
    <dgm:cxn modelId="{B748F6F0-A63F-4164-8861-3CD9A2397EBA}" type="presParOf" srcId="{EB366A1A-19EC-4B54-975D-6B760EB09C6C}" destId="{01BC5361-18E0-4C2A-96D5-D308BC41D857}" srcOrd="1" destOrd="0" presId="urn:microsoft.com/office/officeart/2005/8/layout/bProcess2"/>
    <dgm:cxn modelId="{0260C60C-BE20-47E9-822B-70AC0279C6A1}" type="presParOf" srcId="{682DE232-5B7C-42E1-B4E2-290D3DB1EE49}" destId="{F4E5EEE0-E827-439B-BE01-CF29F8DE8F31}" srcOrd="9" destOrd="0" presId="urn:microsoft.com/office/officeart/2005/8/layout/bProcess2"/>
    <dgm:cxn modelId="{E8DE5FD3-A0B0-4776-AC7D-3B253E7B70C1}" type="presParOf" srcId="{682DE232-5B7C-42E1-B4E2-290D3DB1EE49}" destId="{0FB5A8B7-0FF4-4EB3-AC6B-1FD2EE888FB5}" srcOrd="10" destOrd="0" presId="urn:microsoft.com/office/officeart/2005/8/layout/bProcess2"/>
    <dgm:cxn modelId="{1CEBA094-394F-49D2-9B38-CEA2D3DBD2BF}" type="presParOf" srcId="{0FB5A8B7-0FF4-4EB3-AC6B-1FD2EE888FB5}" destId="{F91F0BE3-E394-48C7-A4D3-10EFE73006E4}" srcOrd="0" destOrd="0" presId="urn:microsoft.com/office/officeart/2005/8/layout/bProcess2"/>
    <dgm:cxn modelId="{7B016913-FE52-4037-9784-2E95FA6AC704}" type="presParOf" srcId="{0FB5A8B7-0FF4-4EB3-AC6B-1FD2EE888FB5}" destId="{34F1B085-0F0A-4856-B495-E8310A72A779}" srcOrd="1" destOrd="0" presId="urn:microsoft.com/office/officeart/2005/8/layout/bProcess2"/>
    <dgm:cxn modelId="{F9CE8229-273F-41F5-B033-37FB7138A342}" type="presParOf" srcId="{682DE232-5B7C-42E1-B4E2-290D3DB1EE49}" destId="{5A0F3816-4BC0-4EF3-AD4B-4B3EC95C4BEB}" srcOrd="11" destOrd="0" presId="urn:microsoft.com/office/officeart/2005/8/layout/bProcess2"/>
    <dgm:cxn modelId="{E09D6170-BCF7-49BD-89C6-28DE76C50221}" type="presParOf" srcId="{682DE232-5B7C-42E1-B4E2-290D3DB1EE49}" destId="{D5FFEBE4-7D97-4AF7-89A7-052C7B6D3CE1}" srcOrd="12" destOrd="0" presId="urn:microsoft.com/office/officeart/2005/8/layout/bProcess2"/>
    <dgm:cxn modelId="{7492EC6F-1A28-4C0A-82EA-D66A0E806D9A}" type="presParOf" srcId="{D5FFEBE4-7D97-4AF7-89A7-052C7B6D3CE1}" destId="{4E1F3053-6B1A-4B2C-9924-6B45692BE5EB}" srcOrd="0" destOrd="0" presId="urn:microsoft.com/office/officeart/2005/8/layout/bProcess2"/>
    <dgm:cxn modelId="{54B1C80B-4698-46B8-B539-B35D52DCF1B4}" type="presParOf" srcId="{D5FFEBE4-7D97-4AF7-89A7-052C7B6D3CE1}" destId="{C1909CD6-0CCD-425E-9982-F40F130A2984}" srcOrd="1" destOrd="0" presId="urn:microsoft.com/office/officeart/2005/8/layout/bProcess2"/>
    <dgm:cxn modelId="{C589BE25-E8AD-441F-A32E-B3759A5AF400}" type="presParOf" srcId="{682DE232-5B7C-42E1-B4E2-290D3DB1EE49}" destId="{77883F8D-6A60-4AFD-978B-C94B21F00F85}" srcOrd="13" destOrd="0" presId="urn:microsoft.com/office/officeart/2005/8/layout/bProcess2"/>
    <dgm:cxn modelId="{6A00C522-7AA9-4D5A-9DDA-0140F98831BC}" type="presParOf" srcId="{682DE232-5B7C-42E1-B4E2-290D3DB1EE49}" destId="{2ECEEC11-16E9-480A-AD30-C4E1FA6458F5}" srcOrd="14" destOrd="0" presId="urn:microsoft.com/office/officeart/2005/8/layout/bProcess2"/>
    <dgm:cxn modelId="{EC6E775D-CFA7-4624-A11A-3EB5EEBC0260}" type="presParOf" srcId="{2ECEEC11-16E9-480A-AD30-C4E1FA6458F5}" destId="{30F359F0-6301-4E28-8CFB-27108FEA36CC}" srcOrd="0" destOrd="0" presId="urn:microsoft.com/office/officeart/2005/8/layout/bProcess2"/>
    <dgm:cxn modelId="{E93265AA-808A-4715-AA3A-8DAFCD0EA3BF}" type="presParOf" srcId="{2ECEEC11-16E9-480A-AD30-C4E1FA6458F5}" destId="{DAEE1DE4-CA78-487A-BCF8-D80F2D41FAB6}" srcOrd="1" destOrd="0" presId="urn:microsoft.com/office/officeart/2005/8/layout/bProcess2"/>
    <dgm:cxn modelId="{7E01D973-4740-4B68-9DDE-E1ACD52FED24}" type="presParOf" srcId="{682DE232-5B7C-42E1-B4E2-290D3DB1EE49}" destId="{CEF003B6-597B-4F9D-88D4-CB48AA83ABC9}" srcOrd="15" destOrd="0" presId="urn:microsoft.com/office/officeart/2005/8/layout/bProcess2"/>
    <dgm:cxn modelId="{14E36479-D6F1-432A-83E4-E254ECDCC078}" type="presParOf" srcId="{682DE232-5B7C-42E1-B4E2-290D3DB1EE49}" destId="{31AE10B1-EDF8-4A31-9DF7-6B3DBED223B2}" srcOrd="16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D32005-0058-4E34-B5E7-7AF0D298124C}">
      <dsp:nvSpPr>
        <dsp:cNvPr id="0" name=""/>
        <dsp:cNvSpPr/>
      </dsp:nvSpPr>
      <dsp:spPr>
        <a:xfrm>
          <a:off x="1078997" y="1819"/>
          <a:ext cx="1339571" cy="13395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Custom properties</a:t>
          </a:r>
        </a:p>
      </dsp:txBody>
      <dsp:txXfrm>
        <a:off x="1275173" y="197995"/>
        <a:ext cx="947219" cy="947219"/>
      </dsp:txXfrm>
    </dsp:sp>
    <dsp:sp modelId="{D465C7D5-C5C0-4859-B8B7-12516C8CE80C}">
      <dsp:nvSpPr>
        <dsp:cNvPr id="0" name=""/>
        <dsp:cNvSpPr/>
      </dsp:nvSpPr>
      <dsp:spPr>
        <a:xfrm rot="10800000">
          <a:off x="1514358" y="1514364"/>
          <a:ext cx="468850" cy="366701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C58EC-D526-4B79-8252-FB214C2D8E66}">
      <dsp:nvSpPr>
        <dsp:cNvPr id="0" name=""/>
        <dsp:cNvSpPr/>
      </dsp:nvSpPr>
      <dsp:spPr>
        <a:xfrm>
          <a:off x="1302036" y="2033280"/>
          <a:ext cx="893494" cy="8934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Export XMP</a:t>
          </a:r>
        </a:p>
      </dsp:txBody>
      <dsp:txXfrm>
        <a:off x="1432885" y="2164129"/>
        <a:ext cx="631796" cy="631796"/>
      </dsp:txXfrm>
    </dsp:sp>
    <dsp:sp modelId="{854466CC-F345-4A1C-8221-EE271868715A}">
      <dsp:nvSpPr>
        <dsp:cNvPr id="0" name=""/>
        <dsp:cNvSpPr/>
      </dsp:nvSpPr>
      <dsp:spPr>
        <a:xfrm rot="10800000">
          <a:off x="1514358" y="3211266"/>
          <a:ext cx="468850" cy="366701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E0686-D007-47A9-87CB-CD5CE214DA1D}">
      <dsp:nvSpPr>
        <dsp:cNvPr id="0" name=""/>
        <dsp:cNvSpPr/>
      </dsp:nvSpPr>
      <dsp:spPr>
        <a:xfrm>
          <a:off x="1302036" y="3841702"/>
          <a:ext cx="893494" cy="89349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barcode</a:t>
          </a:r>
        </a:p>
      </dsp:txBody>
      <dsp:txXfrm>
        <a:off x="1432885" y="3972551"/>
        <a:ext cx="631796" cy="631796"/>
      </dsp:txXfrm>
    </dsp:sp>
    <dsp:sp modelId="{9EA61A7F-CCFF-49FE-B153-3F852DED21D4}">
      <dsp:nvSpPr>
        <dsp:cNvPr id="0" name=""/>
        <dsp:cNvSpPr/>
      </dsp:nvSpPr>
      <dsp:spPr>
        <a:xfrm rot="5400000">
          <a:off x="2529415" y="4105099"/>
          <a:ext cx="468850" cy="366701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175CA-AECF-4B58-99A1-D6FCAAC7EDCC}">
      <dsp:nvSpPr>
        <dsp:cNvPr id="0" name=""/>
        <dsp:cNvSpPr/>
      </dsp:nvSpPr>
      <dsp:spPr>
        <a:xfrm>
          <a:off x="3311394" y="3841702"/>
          <a:ext cx="893494" cy="89349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sanitize</a:t>
          </a:r>
        </a:p>
      </dsp:txBody>
      <dsp:txXfrm>
        <a:off x="3442243" y="3972551"/>
        <a:ext cx="631796" cy="631796"/>
      </dsp:txXfrm>
    </dsp:sp>
    <dsp:sp modelId="{F5103233-15D5-4503-8105-2CB750060A5A}">
      <dsp:nvSpPr>
        <dsp:cNvPr id="0" name=""/>
        <dsp:cNvSpPr/>
      </dsp:nvSpPr>
      <dsp:spPr>
        <a:xfrm>
          <a:off x="3523716" y="3190510"/>
          <a:ext cx="468850" cy="366701"/>
        </a:xfrm>
        <a:prstGeom prst="triangl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BC5361-18E0-4C2A-96D5-D308BC41D857}">
      <dsp:nvSpPr>
        <dsp:cNvPr id="0" name=""/>
        <dsp:cNvSpPr/>
      </dsp:nvSpPr>
      <dsp:spPr>
        <a:xfrm>
          <a:off x="3311394" y="2033280"/>
          <a:ext cx="893494" cy="89349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send</a:t>
          </a:r>
        </a:p>
      </dsp:txBody>
      <dsp:txXfrm>
        <a:off x="3442243" y="2164129"/>
        <a:ext cx="631796" cy="631796"/>
      </dsp:txXfrm>
    </dsp:sp>
    <dsp:sp modelId="{F4E5EEE0-E827-439B-BE01-CF29F8DE8F31}">
      <dsp:nvSpPr>
        <dsp:cNvPr id="0" name=""/>
        <dsp:cNvSpPr/>
      </dsp:nvSpPr>
      <dsp:spPr>
        <a:xfrm>
          <a:off x="3523716" y="1382088"/>
          <a:ext cx="468850" cy="366701"/>
        </a:xfrm>
        <a:prstGeom prst="triangl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F1B085-0F0A-4856-B495-E8310A72A779}">
      <dsp:nvSpPr>
        <dsp:cNvPr id="0" name=""/>
        <dsp:cNvSpPr/>
      </dsp:nvSpPr>
      <dsp:spPr>
        <a:xfrm>
          <a:off x="3311394" y="224858"/>
          <a:ext cx="893494" cy="8934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receive</a:t>
          </a:r>
        </a:p>
      </dsp:txBody>
      <dsp:txXfrm>
        <a:off x="3442243" y="355707"/>
        <a:ext cx="631796" cy="631796"/>
      </dsp:txXfrm>
    </dsp:sp>
    <dsp:sp modelId="{5A0F3816-4BC0-4EF3-AD4B-4B3EC95C4BEB}">
      <dsp:nvSpPr>
        <dsp:cNvPr id="0" name=""/>
        <dsp:cNvSpPr/>
      </dsp:nvSpPr>
      <dsp:spPr>
        <a:xfrm rot="5400000">
          <a:off x="4538773" y="488255"/>
          <a:ext cx="468850" cy="366701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09CD6-0CCD-425E-9982-F40F130A2984}">
      <dsp:nvSpPr>
        <dsp:cNvPr id="0" name=""/>
        <dsp:cNvSpPr/>
      </dsp:nvSpPr>
      <dsp:spPr>
        <a:xfrm>
          <a:off x="5320752" y="224858"/>
          <a:ext cx="893494" cy="8934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Read barcode</a:t>
          </a:r>
        </a:p>
      </dsp:txBody>
      <dsp:txXfrm>
        <a:off x="5451601" y="355707"/>
        <a:ext cx="631796" cy="631796"/>
      </dsp:txXfrm>
    </dsp:sp>
    <dsp:sp modelId="{77883F8D-6A60-4AFD-978B-C94B21F00F85}">
      <dsp:nvSpPr>
        <dsp:cNvPr id="0" name=""/>
        <dsp:cNvSpPr/>
      </dsp:nvSpPr>
      <dsp:spPr>
        <a:xfrm rot="10800000">
          <a:off x="5533074" y="1402844"/>
          <a:ext cx="468850" cy="366701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E1DE4-CA78-487A-BCF8-D80F2D41FAB6}">
      <dsp:nvSpPr>
        <dsp:cNvPr id="0" name=""/>
        <dsp:cNvSpPr/>
      </dsp:nvSpPr>
      <dsp:spPr>
        <a:xfrm>
          <a:off x="5320752" y="2033280"/>
          <a:ext cx="893494" cy="89349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Import XMP</a:t>
          </a:r>
        </a:p>
      </dsp:txBody>
      <dsp:txXfrm>
        <a:off x="5451601" y="2164129"/>
        <a:ext cx="631796" cy="631796"/>
      </dsp:txXfrm>
    </dsp:sp>
    <dsp:sp modelId="{CEF003B6-597B-4F9D-88D4-CB48AA83ABC9}">
      <dsp:nvSpPr>
        <dsp:cNvPr id="0" name=""/>
        <dsp:cNvSpPr/>
      </dsp:nvSpPr>
      <dsp:spPr>
        <a:xfrm rot="10800000">
          <a:off x="5533074" y="3099747"/>
          <a:ext cx="468850" cy="366701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E10B1-EDF8-4A31-9DF7-6B3DBED223B2}">
      <dsp:nvSpPr>
        <dsp:cNvPr id="0" name=""/>
        <dsp:cNvSpPr/>
      </dsp:nvSpPr>
      <dsp:spPr>
        <a:xfrm>
          <a:off x="5097713" y="3618664"/>
          <a:ext cx="1339571" cy="133957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Continue next action</a:t>
          </a:r>
        </a:p>
      </dsp:txBody>
      <dsp:txXfrm>
        <a:off x="5293889" y="3814840"/>
        <a:ext cx="947219" cy="9472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D32005-0058-4E34-B5E7-7AF0D298124C}">
      <dsp:nvSpPr>
        <dsp:cNvPr id="0" name=""/>
        <dsp:cNvSpPr/>
      </dsp:nvSpPr>
      <dsp:spPr>
        <a:xfrm>
          <a:off x="1078997" y="1819"/>
          <a:ext cx="1339571" cy="13395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Custom properties</a:t>
          </a:r>
        </a:p>
      </dsp:txBody>
      <dsp:txXfrm>
        <a:off x="1275173" y="197995"/>
        <a:ext cx="947219" cy="947219"/>
      </dsp:txXfrm>
    </dsp:sp>
    <dsp:sp modelId="{D465C7D5-C5C0-4859-B8B7-12516C8CE80C}">
      <dsp:nvSpPr>
        <dsp:cNvPr id="0" name=""/>
        <dsp:cNvSpPr/>
      </dsp:nvSpPr>
      <dsp:spPr>
        <a:xfrm rot="10800000">
          <a:off x="1514358" y="1514364"/>
          <a:ext cx="468850" cy="366701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C58EC-D526-4B79-8252-FB214C2D8E66}">
      <dsp:nvSpPr>
        <dsp:cNvPr id="0" name=""/>
        <dsp:cNvSpPr/>
      </dsp:nvSpPr>
      <dsp:spPr>
        <a:xfrm>
          <a:off x="1302036" y="2033280"/>
          <a:ext cx="893494" cy="8934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Export XMP</a:t>
          </a:r>
        </a:p>
      </dsp:txBody>
      <dsp:txXfrm>
        <a:off x="1432885" y="2164129"/>
        <a:ext cx="631796" cy="631796"/>
      </dsp:txXfrm>
    </dsp:sp>
    <dsp:sp modelId="{854466CC-F345-4A1C-8221-EE271868715A}">
      <dsp:nvSpPr>
        <dsp:cNvPr id="0" name=""/>
        <dsp:cNvSpPr/>
      </dsp:nvSpPr>
      <dsp:spPr>
        <a:xfrm rot="10800000">
          <a:off x="1514358" y="3211266"/>
          <a:ext cx="468850" cy="366701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E0686-D007-47A9-87CB-CD5CE214DA1D}">
      <dsp:nvSpPr>
        <dsp:cNvPr id="0" name=""/>
        <dsp:cNvSpPr/>
      </dsp:nvSpPr>
      <dsp:spPr>
        <a:xfrm>
          <a:off x="1302036" y="3841702"/>
          <a:ext cx="893494" cy="8934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barcode</a:t>
          </a:r>
        </a:p>
      </dsp:txBody>
      <dsp:txXfrm>
        <a:off x="1432885" y="3972551"/>
        <a:ext cx="631796" cy="631796"/>
      </dsp:txXfrm>
    </dsp:sp>
    <dsp:sp modelId="{9EA61A7F-CCFF-49FE-B153-3F852DED21D4}">
      <dsp:nvSpPr>
        <dsp:cNvPr id="0" name=""/>
        <dsp:cNvSpPr/>
      </dsp:nvSpPr>
      <dsp:spPr>
        <a:xfrm rot="5400000">
          <a:off x="2529415" y="4105099"/>
          <a:ext cx="468850" cy="366701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175CA-AECF-4B58-99A1-D6FCAAC7EDCC}">
      <dsp:nvSpPr>
        <dsp:cNvPr id="0" name=""/>
        <dsp:cNvSpPr/>
      </dsp:nvSpPr>
      <dsp:spPr>
        <a:xfrm>
          <a:off x="3311394" y="3841702"/>
          <a:ext cx="893494" cy="8934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sanitize</a:t>
          </a:r>
        </a:p>
      </dsp:txBody>
      <dsp:txXfrm>
        <a:off x="3442243" y="3972551"/>
        <a:ext cx="631796" cy="631796"/>
      </dsp:txXfrm>
    </dsp:sp>
    <dsp:sp modelId="{F5103233-15D5-4503-8105-2CB750060A5A}">
      <dsp:nvSpPr>
        <dsp:cNvPr id="0" name=""/>
        <dsp:cNvSpPr/>
      </dsp:nvSpPr>
      <dsp:spPr>
        <a:xfrm>
          <a:off x="3523716" y="3190510"/>
          <a:ext cx="468850" cy="366701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BC5361-18E0-4C2A-96D5-D308BC41D857}">
      <dsp:nvSpPr>
        <dsp:cNvPr id="0" name=""/>
        <dsp:cNvSpPr/>
      </dsp:nvSpPr>
      <dsp:spPr>
        <a:xfrm>
          <a:off x="3311394" y="2033280"/>
          <a:ext cx="893494" cy="8934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send</a:t>
          </a:r>
        </a:p>
      </dsp:txBody>
      <dsp:txXfrm>
        <a:off x="3442243" y="2164129"/>
        <a:ext cx="631796" cy="631796"/>
      </dsp:txXfrm>
    </dsp:sp>
    <dsp:sp modelId="{F4E5EEE0-E827-439B-BE01-CF29F8DE8F31}">
      <dsp:nvSpPr>
        <dsp:cNvPr id="0" name=""/>
        <dsp:cNvSpPr/>
      </dsp:nvSpPr>
      <dsp:spPr>
        <a:xfrm>
          <a:off x="3523716" y="1382088"/>
          <a:ext cx="468850" cy="366701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F1B085-0F0A-4856-B495-E8310A72A779}">
      <dsp:nvSpPr>
        <dsp:cNvPr id="0" name=""/>
        <dsp:cNvSpPr/>
      </dsp:nvSpPr>
      <dsp:spPr>
        <a:xfrm>
          <a:off x="3311394" y="224858"/>
          <a:ext cx="893494" cy="8934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receive</a:t>
          </a:r>
        </a:p>
      </dsp:txBody>
      <dsp:txXfrm>
        <a:off x="3442243" y="355707"/>
        <a:ext cx="631796" cy="631796"/>
      </dsp:txXfrm>
    </dsp:sp>
    <dsp:sp modelId="{5A0F3816-4BC0-4EF3-AD4B-4B3EC95C4BEB}">
      <dsp:nvSpPr>
        <dsp:cNvPr id="0" name=""/>
        <dsp:cNvSpPr/>
      </dsp:nvSpPr>
      <dsp:spPr>
        <a:xfrm rot="5400000">
          <a:off x="4538773" y="488255"/>
          <a:ext cx="468850" cy="366701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09CD6-0CCD-425E-9982-F40F130A2984}">
      <dsp:nvSpPr>
        <dsp:cNvPr id="0" name=""/>
        <dsp:cNvSpPr/>
      </dsp:nvSpPr>
      <dsp:spPr>
        <a:xfrm>
          <a:off x="5320752" y="224858"/>
          <a:ext cx="893494" cy="8934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Read barcode</a:t>
          </a:r>
        </a:p>
      </dsp:txBody>
      <dsp:txXfrm>
        <a:off x="5451601" y="355707"/>
        <a:ext cx="631796" cy="631796"/>
      </dsp:txXfrm>
    </dsp:sp>
    <dsp:sp modelId="{77883F8D-6A60-4AFD-978B-C94B21F00F85}">
      <dsp:nvSpPr>
        <dsp:cNvPr id="0" name=""/>
        <dsp:cNvSpPr/>
      </dsp:nvSpPr>
      <dsp:spPr>
        <a:xfrm rot="10800000">
          <a:off x="5533074" y="1402844"/>
          <a:ext cx="468850" cy="366701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E1DE4-CA78-487A-BCF8-D80F2D41FAB6}">
      <dsp:nvSpPr>
        <dsp:cNvPr id="0" name=""/>
        <dsp:cNvSpPr/>
      </dsp:nvSpPr>
      <dsp:spPr>
        <a:xfrm>
          <a:off x="5320752" y="2033280"/>
          <a:ext cx="893494" cy="8934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Import XMP</a:t>
          </a:r>
        </a:p>
      </dsp:txBody>
      <dsp:txXfrm>
        <a:off x="5451601" y="2164129"/>
        <a:ext cx="631796" cy="631796"/>
      </dsp:txXfrm>
    </dsp:sp>
    <dsp:sp modelId="{CEF003B6-597B-4F9D-88D4-CB48AA83ABC9}">
      <dsp:nvSpPr>
        <dsp:cNvPr id="0" name=""/>
        <dsp:cNvSpPr/>
      </dsp:nvSpPr>
      <dsp:spPr>
        <a:xfrm rot="10800000">
          <a:off x="5533074" y="3099747"/>
          <a:ext cx="468850" cy="366701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E10B1-EDF8-4A31-9DF7-6B3DBED223B2}">
      <dsp:nvSpPr>
        <dsp:cNvPr id="0" name=""/>
        <dsp:cNvSpPr/>
      </dsp:nvSpPr>
      <dsp:spPr>
        <a:xfrm>
          <a:off x="5097713" y="3618664"/>
          <a:ext cx="1339571" cy="13395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Continue next action</a:t>
          </a:r>
        </a:p>
      </dsp:txBody>
      <dsp:txXfrm>
        <a:off x="5293889" y="3814840"/>
        <a:ext cx="947219" cy="947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9/7/2016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9/7/2016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9/7/2016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9/7/2016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07-09-2016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887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542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496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07-09-2016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857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07-09-2016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263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07-09-2016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27102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07-09-2016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642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07-09-2016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60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9/7/2016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07-09-2016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0495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07-09-2016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6432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07-09-2016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53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9/7/2016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9/7/2016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9/7/2016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9/7/2016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9/7/2016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9/7/2016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9/7/2016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AF7D2-47D3-439E-B818-706FF392AEFA}" type="datetimeFigureOut">
              <a:rPr lang="en-IN" smtClean="0"/>
              <a:t>07-09-2016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396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cfsummit2016/work/SmartPDF/customProperty/index.cfm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cfsummit2016/work/SmartPDF/customProperty/index.cfm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cfsummit2016/work/SmartPDF/import_export/index.cfm" TargetMode="Externa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cfsummit2016/work/SmartPDF/Sanitization/index.cfm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zxing/zxing" TargetMode="Externa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zxing/zxing" TargetMode="Externa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cfsummit2016/work/SmartPDF/Barcode/index.cfm" TargetMode="Externa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cfsummit2016/work/SmartPDF/Barcode/index.cfm" TargetMode="Externa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cfsummit2016/work/SmartPDF/Barcode/index.cfm" TargetMode="Externa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0788" y="-152400"/>
            <a:ext cx="7543800" cy="754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5298" y="1524000"/>
            <a:ext cx="6006914" cy="3298825"/>
          </a:xfrm>
        </p:spPr>
        <p:txBody>
          <a:bodyPr/>
          <a:lstStyle/>
          <a:p>
            <a:r>
              <a:rPr lang="en-US" b="1" dirty="0"/>
              <a:t>Don't Just PDF, "Smart" PDF!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21498" y="4882832"/>
            <a:ext cx="6387914" cy="1244600"/>
          </a:xfrm>
        </p:spPr>
        <p:txBody>
          <a:bodyPr/>
          <a:lstStyle/>
          <a:p>
            <a:r>
              <a:rPr lang="en-US" dirty="0"/>
              <a:t>Move your PDF to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Security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5891504" cy="2870200"/>
          </a:xfrm>
        </p:spPr>
        <p:txBody>
          <a:bodyPr/>
          <a:lstStyle/>
          <a:p>
            <a:r>
              <a:rPr lang="en-US" sz="2000" dirty="0"/>
              <a:t>Password protect your PDF </a:t>
            </a:r>
          </a:p>
          <a:p>
            <a:r>
              <a:rPr lang="en-US" sz="2000" dirty="0"/>
              <a:t>Redact sensitive information</a:t>
            </a:r>
          </a:p>
          <a:p>
            <a:r>
              <a:rPr lang="en-US" sz="2000" dirty="0"/>
              <a:t>Sanitization—Remove hidden data from PDF</a:t>
            </a:r>
          </a:p>
          <a:p>
            <a:r>
              <a:rPr lang="en-US" sz="2000" dirty="0"/>
              <a:t>Digitally sign the PDF using private/public key pair 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1828800"/>
            <a:ext cx="2284922" cy="228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5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Conclusion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71945" y="2036183"/>
            <a:ext cx="5891504" cy="370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If you can share &amp; reduce physical occupation of 1000 books to 1000 digital files resting in your lap.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If you can search for files, pages within seconds.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If you can sign, edit, comment, stamp PDF.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If you can secure a PDF.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If all above can be done by a PDF, shouldn’t we call it SMART?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686" y="2379083"/>
            <a:ext cx="4721651" cy="3022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2590800"/>
            <a:ext cx="874276" cy="87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3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Conclusion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5891504" cy="3708400"/>
          </a:xfrm>
        </p:spPr>
        <p:txBody>
          <a:bodyPr>
            <a:normAutofit/>
          </a:bodyPr>
          <a:lstStyle/>
          <a:p>
            <a:r>
              <a:rPr lang="en-US" sz="2000" dirty="0"/>
              <a:t>If you can share &amp; reduce physical occupation of 1000 books to 1000 digital files resting in your lap. </a:t>
            </a:r>
          </a:p>
          <a:p>
            <a:r>
              <a:rPr lang="en-US" sz="2000" dirty="0"/>
              <a:t>If you can search for files, pages within seconds.</a:t>
            </a:r>
          </a:p>
          <a:p>
            <a:r>
              <a:rPr lang="en-US" sz="2000" dirty="0"/>
              <a:t>If you can sign, edit, comment, stamp PDF.</a:t>
            </a:r>
          </a:p>
          <a:p>
            <a:r>
              <a:rPr lang="en-US" sz="2000" dirty="0"/>
              <a:t>If you can secure a PDF.</a:t>
            </a:r>
          </a:p>
          <a:p>
            <a:r>
              <a:rPr lang="en-US" sz="2000" dirty="0"/>
              <a:t>If all above can be done by a PDF, shouldn’t we call it SMART?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799" y="1701800"/>
            <a:ext cx="4721651" cy="3022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413" y="1905000"/>
            <a:ext cx="874276" cy="87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8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4212" y="990600"/>
            <a:ext cx="10512862" cy="1325218"/>
          </a:xfrm>
        </p:spPr>
        <p:txBody>
          <a:bodyPr/>
          <a:lstStyle/>
          <a:p>
            <a:pPr algn="ctr"/>
            <a:r>
              <a:rPr lang="en-IN" dirty="0">
                <a:latin typeface="Adobe Clean" panose="020B0503020404020204" pitchFamily="34" charset="0"/>
              </a:rPr>
              <a:t>Not yet, until we make it smarter by</a:t>
            </a:r>
            <a:br>
              <a:rPr lang="en-IN" dirty="0">
                <a:latin typeface="Adobe Clean" panose="020B0503020404020204" pitchFamily="34" charset="0"/>
              </a:rPr>
            </a:br>
            <a:r>
              <a:rPr lang="en-IN" dirty="0">
                <a:latin typeface="Adobe Clean" panose="020B0503020404020204" pitchFamily="34" charset="0"/>
              </a:rPr>
              <a:t>predefining the workflow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522412" y="3429000"/>
            <a:ext cx="6248400" cy="2743200"/>
          </a:xfrm>
          <a:prstGeom prst="rect">
            <a:avLst/>
          </a:prstGeom>
        </p:spPr>
        <p:txBody>
          <a:bodyPr>
            <a:norm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Custom Properties.</a:t>
            </a:r>
          </a:p>
          <a:p>
            <a:r>
              <a:rPr lang="en-US" sz="2400" dirty="0"/>
              <a:t>Exporting and importing metadata.</a:t>
            </a:r>
          </a:p>
          <a:p>
            <a:r>
              <a:rPr lang="en-US" sz="2400" dirty="0"/>
              <a:t>Sanitization.</a:t>
            </a:r>
          </a:p>
          <a:p>
            <a:r>
              <a:rPr lang="en-US" sz="2400" dirty="0"/>
              <a:t>Barcode.</a:t>
            </a:r>
          </a:p>
          <a:p>
            <a:r>
              <a:rPr lang="en-US" sz="2400" dirty="0"/>
              <a:t>All together to create PDF workflow.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324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76199"/>
            <a:ext cx="10157354" cy="1397000"/>
          </a:xfrm>
        </p:spPr>
        <p:txBody>
          <a:bodyPr/>
          <a:lstStyle/>
          <a:p>
            <a:pPr algn="ctr"/>
            <a:r>
              <a:rPr lang="en-US" sz="3600" dirty="0"/>
              <a:t>Not yet, until we make it smarter by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1827212" y="3581400"/>
            <a:ext cx="6248400" cy="2743200"/>
          </a:xfrm>
        </p:spPr>
        <p:txBody>
          <a:bodyPr>
            <a:normAutofit/>
          </a:bodyPr>
          <a:lstStyle/>
          <a:p>
            <a:r>
              <a:rPr lang="en-US" sz="2000" dirty="0"/>
              <a:t>Custom Properties.</a:t>
            </a:r>
          </a:p>
          <a:p>
            <a:r>
              <a:rPr lang="en-US" sz="2000" dirty="0"/>
              <a:t>Exporting and importing metadata.</a:t>
            </a:r>
          </a:p>
          <a:p>
            <a:r>
              <a:rPr lang="en-US" sz="2000" dirty="0"/>
              <a:t>Sanitization.</a:t>
            </a:r>
          </a:p>
          <a:p>
            <a:r>
              <a:rPr lang="en-US" sz="2000" dirty="0"/>
              <a:t>Barcode.</a:t>
            </a:r>
          </a:p>
          <a:p>
            <a:r>
              <a:rPr lang="en-US" sz="2000" dirty="0"/>
              <a:t>All together to create PDF workflow.</a:t>
            </a:r>
          </a:p>
        </p:txBody>
      </p:sp>
      <p:sp>
        <p:nvSpPr>
          <p:cNvPr id="8" name="Rectangle 7"/>
          <p:cNvSpPr/>
          <p:nvPr/>
        </p:nvSpPr>
        <p:spPr>
          <a:xfrm>
            <a:off x="3324489" y="1823134"/>
            <a:ext cx="548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Predefining workflow</a:t>
            </a:r>
          </a:p>
        </p:txBody>
      </p:sp>
    </p:spTree>
    <p:extLst>
      <p:ext uri="{BB962C8B-B14F-4D97-AF65-F5344CB8AC3E}">
        <p14:creationId xmlns:p14="http://schemas.microsoft.com/office/powerpoint/2010/main" val="306175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PDF Custom Properties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84212" y="2438400"/>
            <a:ext cx="6477000" cy="350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Ability to add custom properties to store specific data.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ColdFusion can only read custom properties as of 2016 release.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To Create custom properties we will use JAVA.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No need to load extra library ColdFusion already has </a:t>
            </a:r>
            <a:r>
              <a:rPr lang="en-US" sz="2400" dirty="0" err="1"/>
              <a:t>iText</a:t>
            </a:r>
            <a:r>
              <a:rPr lang="en-US" sz="2400" dirty="0"/>
              <a:t> java library pre-loaded.</a:t>
            </a:r>
          </a:p>
          <a:p>
            <a:pPr algn="l"/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2590800"/>
            <a:ext cx="3733800" cy="28003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31818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76199"/>
            <a:ext cx="10157354" cy="1397000"/>
          </a:xfrm>
        </p:spPr>
        <p:txBody>
          <a:bodyPr/>
          <a:lstStyle/>
          <a:p>
            <a:r>
              <a:rPr lang="en-US" sz="3600" dirty="0"/>
              <a:t>PDF Custom Properties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1002804" y="1905000"/>
            <a:ext cx="6006008" cy="3505200"/>
          </a:xfrm>
        </p:spPr>
        <p:txBody>
          <a:bodyPr>
            <a:normAutofit/>
          </a:bodyPr>
          <a:lstStyle/>
          <a:p>
            <a:r>
              <a:rPr lang="en-US" sz="2000" dirty="0"/>
              <a:t>Ability to add custom properties to store specific data.</a:t>
            </a:r>
          </a:p>
          <a:p>
            <a:r>
              <a:rPr lang="en-US" sz="2000" dirty="0"/>
              <a:t>ColdFusion can only read custom properties as of 2016 release.</a:t>
            </a:r>
          </a:p>
          <a:p>
            <a:r>
              <a:rPr lang="en-US" sz="2000" dirty="0"/>
              <a:t>To Create custom properties we will use JAVA.</a:t>
            </a:r>
          </a:p>
          <a:p>
            <a:r>
              <a:rPr lang="en-US" sz="2000" dirty="0"/>
              <a:t>No need to load extra library ColdFusion already has </a:t>
            </a:r>
            <a:r>
              <a:rPr lang="en-US" sz="2000" dirty="0" err="1"/>
              <a:t>iText</a:t>
            </a:r>
            <a:r>
              <a:rPr lang="en-US" sz="2000" dirty="0"/>
              <a:t> java library pre-loaded.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12" y="2053572"/>
            <a:ext cx="3733800" cy="28003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1953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57791" y="2835764"/>
            <a:ext cx="10512862" cy="1325218"/>
          </a:xfrm>
        </p:spPr>
        <p:txBody>
          <a:bodyPr/>
          <a:lstStyle/>
          <a:p>
            <a:pPr algn="ctr"/>
            <a:r>
              <a:rPr lang="en-IN" dirty="0">
                <a:latin typeface="Adobe Clean" panose="020B0503020404020204" pitchFamily="34" charset="0"/>
              </a:rPr>
              <a:t>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04212" y="6172200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Demo-</a:t>
            </a:r>
            <a:r>
              <a:rPr lang="en-US" dirty="0" err="1">
                <a:hlinkClick r:id="rId2"/>
              </a:rPr>
              <a:t>CustomProperty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6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4212" y="2667000"/>
            <a:ext cx="32766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04212" y="6172200"/>
            <a:ext cx="361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Demo-</a:t>
            </a:r>
            <a:r>
              <a:rPr lang="en-US" dirty="0" err="1">
                <a:hlinkClick r:id="rId2"/>
              </a:rPr>
              <a:t>CustomProperty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54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Exporting &amp; Importing Metadata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1002804" y="1905000"/>
            <a:ext cx="6844208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Metadata</a:t>
            </a:r>
            <a:br>
              <a:rPr lang="en-US" dirty="0"/>
            </a:br>
            <a:r>
              <a:rPr lang="en-US" dirty="0"/>
              <a:t>Includes information about the document and its contents, such as the author’s name, keywords, and copyright information, that can be used by search utilities.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XMP</a:t>
            </a:r>
            <a:br>
              <a:rPr lang="en-US" dirty="0"/>
            </a:br>
            <a:r>
              <a:rPr lang="en-US" dirty="0"/>
              <a:t>The Extensible Metadata Platform (XMP) provides Adobe applications with a common XML framework that standardizes the creation, processing, and interchange of document metadata across publishing workflows.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012" y="4495800"/>
            <a:ext cx="1200057" cy="12615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849" y="1981200"/>
            <a:ext cx="1552381" cy="166666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9828212" y="3647867"/>
            <a:ext cx="390572" cy="8479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9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08412" y="5562600"/>
            <a:ext cx="829250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1"/>
                </a:solidFill>
                <a:effectLst>
                  <a:glow rad="25400">
                    <a:schemeClr val="tx1"/>
                  </a:glow>
                </a:effectLst>
              </a:rPr>
              <a:t>Don't Just PDF, "Smart" PDF!</a:t>
            </a:r>
          </a:p>
        </p:txBody>
      </p:sp>
    </p:spTree>
    <p:extLst>
      <p:ext uri="{BB962C8B-B14F-4D97-AF65-F5344CB8AC3E}">
        <p14:creationId xmlns:p14="http://schemas.microsoft.com/office/powerpoint/2010/main" val="1126156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76199"/>
            <a:ext cx="10157354" cy="1397000"/>
          </a:xfrm>
        </p:spPr>
        <p:txBody>
          <a:bodyPr>
            <a:normAutofit/>
          </a:bodyPr>
          <a:lstStyle/>
          <a:p>
            <a:r>
              <a:rPr lang="en-US" sz="3600" dirty="0"/>
              <a:t>Exporting and importing metadata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1002804" y="1905000"/>
            <a:ext cx="6844208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Metadata</a:t>
            </a:r>
            <a:br>
              <a:rPr lang="en-US" dirty="0"/>
            </a:br>
            <a:r>
              <a:rPr lang="en-US" dirty="0"/>
              <a:t>Includes information about the document and its contents, such as the author’s name, keywords, and copyright information, that can be used by search utilities.</a:t>
            </a:r>
          </a:p>
          <a:p>
            <a:pPr marL="0" indent="0">
              <a:buNone/>
            </a:pPr>
            <a:r>
              <a:rPr lang="en-US" b="1" dirty="0"/>
              <a:t>XMP</a:t>
            </a:r>
            <a:br>
              <a:rPr lang="en-US" dirty="0"/>
            </a:br>
            <a:r>
              <a:rPr lang="en-US" dirty="0"/>
              <a:t>The Extensible Metadata Platform (XMP) provides Adobe applications with a common XML framework that standardizes the creation, processing, and interchange of document metadata across publishing workflows.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012" y="4495800"/>
            <a:ext cx="1200057" cy="12615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849" y="1981200"/>
            <a:ext cx="1552381" cy="1666667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9828212" y="3647867"/>
            <a:ext cx="390572" cy="8479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9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Exporting &amp; Importing Metadata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56084" y="1981200"/>
            <a:ext cx="11200927" cy="350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/>
              <a:t>Export</a:t>
            </a:r>
            <a:br>
              <a:rPr lang="en-US" sz="2400" dirty="0"/>
            </a:br>
            <a:r>
              <a:rPr lang="en-US" sz="2400" dirty="0"/>
              <a:t>Specify the source of the PDF and destination of the XMP file.</a:t>
            </a:r>
          </a:p>
          <a:p>
            <a:pPr algn="l"/>
            <a:r>
              <a:rPr lang="en-US" sz="2400" dirty="0"/>
              <a:t>&lt;</a:t>
            </a:r>
            <a:r>
              <a:rPr lang="en-US" sz="2400" dirty="0" err="1"/>
              <a:t>cfpdf</a:t>
            </a:r>
            <a:r>
              <a:rPr lang="en-US" sz="2400" dirty="0"/>
              <a:t> action=“export” type=“metadata” source = “file.pdf” </a:t>
            </a:r>
            <a:r>
              <a:rPr lang="en-US" sz="2400" dirty="0" err="1"/>
              <a:t>exportTo</a:t>
            </a:r>
            <a:r>
              <a:rPr lang="en-US" sz="2400" dirty="0"/>
              <a:t> =“</a:t>
            </a:r>
            <a:r>
              <a:rPr lang="en-US" sz="2400" dirty="0" err="1"/>
              <a:t>file.xmp</a:t>
            </a:r>
            <a:r>
              <a:rPr lang="en-US" sz="2400" dirty="0"/>
              <a:t>”/&gt;</a:t>
            </a:r>
          </a:p>
          <a:p>
            <a:pPr algn="l"/>
            <a:r>
              <a:rPr lang="en-US" sz="2400" b="1" dirty="0"/>
              <a:t>Import</a:t>
            </a:r>
            <a:br>
              <a:rPr lang="en-US" sz="2400" dirty="0"/>
            </a:br>
            <a:r>
              <a:rPr lang="en-US" sz="2400" dirty="0"/>
              <a:t>Specify the source of the PDF, the source of XMP file and the destination for the file to be placed.</a:t>
            </a:r>
          </a:p>
          <a:p>
            <a:pPr algn="l"/>
            <a:r>
              <a:rPr lang="en-US" sz="2400" dirty="0"/>
              <a:t>&lt;</a:t>
            </a:r>
            <a:r>
              <a:rPr lang="en-US" sz="2400" dirty="0" err="1"/>
              <a:t>cfpdf</a:t>
            </a:r>
            <a:r>
              <a:rPr lang="en-US" sz="2400" dirty="0"/>
              <a:t> action=“import” type=“metadata” source=“file.pdf” </a:t>
            </a:r>
            <a:r>
              <a:rPr lang="en-US" sz="2400" dirty="0" err="1"/>
              <a:t>importFrom</a:t>
            </a:r>
            <a:r>
              <a:rPr lang="en-US" sz="2400" dirty="0"/>
              <a:t>=“</a:t>
            </a:r>
            <a:r>
              <a:rPr lang="en-US" sz="2400" dirty="0" err="1"/>
              <a:t>file.xmp</a:t>
            </a:r>
            <a:r>
              <a:rPr lang="en-US" sz="2400" dirty="0"/>
              <a:t>” destination=“PDF output file pathname” </a:t>
            </a:r>
            <a:r>
              <a:rPr lang="en-US" sz="2000" dirty="0"/>
              <a:t>/or </a:t>
            </a:r>
            <a:r>
              <a:rPr lang="en-US" sz="2400" dirty="0"/>
              <a:t>name=“PDF document variable name”/&gt;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277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76199"/>
            <a:ext cx="10157354" cy="1397000"/>
          </a:xfrm>
        </p:spPr>
        <p:txBody>
          <a:bodyPr>
            <a:normAutofit/>
          </a:bodyPr>
          <a:lstStyle/>
          <a:p>
            <a:r>
              <a:rPr lang="en-US" sz="3600" dirty="0"/>
              <a:t>Exporting and importing metadata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1002804" y="1905000"/>
            <a:ext cx="10578008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Export</a:t>
            </a:r>
            <a:br>
              <a:rPr lang="en-US" dirty="0"/>
            </a:br>
            <a:r>
              <a:rPr lang="en-US" dirty="0"/>
              <a:t>Specify the source of the PDF and destination of the XMP file.</a:t>
            </a:r>
          </a:p>
          <a:p>
            <a:pPr marL="0" indent="0">
              <a:buNone/>
            </a:pPr>
            <a:r>
              <a:rPr lang="en-US" sz="2000" dirty="0"/>
              <a:t>&lt;</a:t>
            </a:r>
            <a:r>
              <a:rPr lang="en-US" sz="2000" dirty="0" err="1"/>
              <a:t>cfpdf</a:t>
            </a:r>
            <a:r>
              <a:rPr lang="en-US" sz="2000" dirty="0"/>
              <a:t> action=“export” type=“metadata” source = “file.pdf” </a:t>
            </a:r>
            <a:r>
              <a:rPr lang="en-US" sz="2000" dirty="0" err="1"/>
              <a:t>exportTo</a:t>
            </a:r>
            <a:r>
              <a:rPr lang="en-US" sz="2000" dirty="0"/>
              <a:t> =“</a:t>
            </a:r>
            <a:r>
              <a:rPr lang="en-US" sz="2000" dirty="0" err="1"/>
              <a:t>file.xmp</a:t>
            </a:r>
            <a:r>
              <a:rPr lang="en-US" sz="2000" dirty="0"/>
              <a:t>”/&gt;</a:t>
            </a:r>
          </a:p>
          <a:p>
            <a:pPr marL="0" indent="0">
              <a:buNone/>
            </a:pPr>
            <a:r>
              <a:rPr lang="en-US" b="1" dirty="0"/>
              <a:t>Import</a:t>
            </a:r>
            <a:br>
              <a:rPr lang="en-US" dirty="0"/>
            </a:br>
            <a:r>
              <a:rPr lang="en-US" dirty="0"/>
              <a:t>Specify the source of the PDF, the source of XMP file and the destination for the file to be placed.</a:t>
            </a:r>
          </a:p>
          <a:p>
            <a:pPr marL="0" indent="0">
              <a:buNone/>
            </a:pPr>
            <a:r>
              <a:rPr lang="en-US" sz="2000" dirty="0"/>
              <a:t>&lt;</a:t>
            </a:r>
            <a:r>
              <a:rPr lang="en-US" sz="2000" dirty="0" err="1"/>
              <a:t>cfpdf</a:t>
            </a:r>
            <a:r>
              <a:rPr lang="en-US" sz="2000" dirty="0"/>
              <a:t> action=“import” type=“metadata” source=“file.pdf” </a:t>
            </a:r>
            <a:r>
              <a:rPr lang="en-US" sz="2000" dirty="0" err="1"/>
              <a:t>importFrom</a:t>
            </a:r>
            <a:r>
              <a:rPr lang="en-US" sz="2000" dirty="0"/>
              <a:t>=“</a:t>
            </a:r>
            <a:r>
              <a:rPr lang="en-US" sz="2000" dirty="0" err="1"/>
              <a:t>file.xmp</a:t>
            </a:r>
            <a:r>
              <a:rPr lang="en-US" sz="2000" dirty="0"/>
              <a:t>” destination=“PDF output file pathname” </a:t>
            </a:r>
            <a:r>
              <a:rPr lang="en-US" sz="1800" dirty="0"/>
              <a:t>/or </a:t>
            </a:r>
            <a:r>
              <a:rPr lang="en-US" sz="2000" dirty="0"/>
              <a:t>name=“PDF document variable name”/&gt;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2516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57791" y="2835764"/>
            <a:ext cx="10512862" cy="1325218"/>
          </a:xfrm>
        </p:spPr>
        <p:txBody>
          <a:bodyPr/>
          <a:lstStyle/>
          <a:p>
            <a:pPr algn="ctr"/>
            <a:r>
              <a:rPr lang="en-IN" dirty="0">
                <a:latin typeface="Adobe Clean" panose="020B0503020404020204" pitchFamily="34" charset="0"/>
              </a:rPr>
              <a:t>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04212" y="6172200"/>
            <a:ext cx="2797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Demo-Export-Import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921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4212" y="2667000"/>
            <a:ext cx="32766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3463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Sanitization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989012" y="1752600"/>
            <a:ext cx="67056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Sanitize</a:t>
            </a:r>
            <a:br>
              <a:rPr lang="en-US" dirty="0"/>
            </a:br>
            <a:r>
              <a:rPr lang="en-US" dirty="0"/>
              <a:t>Removes metadata from your PDF document so that sensitive information is not inadvertently passed along when you publish your PDF.</a:t>
            </a:r>
            <a:br>
              <a:rPr lang="en-US" dirty="0"/>
            </a:b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1001279" y="3665083"/>
            <a:ext cx="385272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Attached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Search indexes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Form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Review and comment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Obscured text and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78459" y="3722101"/>
            <a:ext cx="33748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Unreferenced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Actions and </a:t>
            </a:r>
            <a:r>
              <a:rPr lang="en-US" dirty="0" err="1"/>
              <a:t>javascripts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Overlapping objects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2201337"/>
            <a:ext cx="2695305" cy="26121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extBox 1"/>
          <p:cNvSpPr txBox="1"/>
          <p:nvPr/>
        </p:nvSpPr>
        <p:spPr>
          <a:xfrm>
            <a:off x="1001279" y="3276600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Sanitize removes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23370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76199"/>
            <a:ext cx="10157354" cy="1397000"/>
          </a:xfrm>
        </p:spPr>
        <p:txBody>
          <a:bodyPr>
            <a:normAutofit/>
          </a:bodyPr>
          <a:lstStyle/>
          <a:p>
            <a:r>
              <a:rPr lang="en-US" sz="3600" dirty="0"/>
              <a:t>Sanitization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989012" y="1752600"/>
            <a:ext cx="10896600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Sanitize</a:t>
            </a:r>
            <a:br>
              <a:rPr lang="en-US" dirty="0"/>
            </a:br>
            <a:r>
              <a:rPr lang="en-US" dirty="0"/>
              <a:t>Removes metadata from your PDF </a:t>
            </a:r>
            <a:br>
              <a:rPr lang="en-US" dirty="0"/>
            </a:br>
            <a:r>
              <a:rPr lang="en-US" dirty="0"/>
              <a:t>document so that sensitive information </a:t>
            </a:r>
            <a:br>
              <a:rPr lang="en-US" dirty="0"/>
            </a:br>
            <a:r>
              <a:rPr lang="en-US" dirty="0"/>
              <a:t>is not inadvertently passed along when </a:t>
            </a:r>
            <a:br>
              <a:rPr lang="en-US" dirty="0"/>
            </a:br>
            <a:r>
              <a:rPr lang="en-US" dirty="0"/>
              <a:t>you publish your PDF.</a:t>
            </a:r>
            <a:br>
              <a:rPr lang="en-US" dirty="0"/>
            </a:br>
            <a:r>
              <a:rPr lang="en-US" dirty="0"/>
              <a:t>Sanitize removes the following: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989012" y="4114800"/>
            <a:ext cx="467628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Attached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Search indexes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Form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Review and comment data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37412" y="4267200"/>
            <a:ext cx="45272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Obscured text and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Unreferenced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Actions and </a:t>
            </a:r>
            <a:r>
              <a:rPr lang="en-US" dirty="0" err="1"/>
              <a:t>javascripts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Overlapping objects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359" y="1326392"/>
            <a:ext cx="2695305" cy="26121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6983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57791" y="2835764"/>
            <a:ext cx="10512862" cy="1325218"/>
          </a:xfrm>
        </p:spPr>
        <p:txBody>
          <a:bodyPr/>
          <a:lstStyle/>
          <a:p>
            <a:pPr algn="ctr"/>
            <a:r>
              <a:rPr lang="en-IN" dirty="0">
                <a:latin typeface="Adobe Clean" panose="020B0503020404020204" pitchFamily="34" charset="0"/>
              </a:rPr>
              <a:t>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47212" y="6248400"/>
            <a:ext cx="1992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Demo-Sanitize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627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4212" y="2667000"/>
            <a:ext cx="32766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863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Barcode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55612" y="1583629"/>
            <a:ext cx="10744200" cy="787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A </a:t>
            </a:r>
            <a:r>
              <a:rPr lang="en-US" sz="2000" b="1" dirty="0"/>
              <a:t>barcode</a:t>
            </a:r>
            <a:r>
              <a:rPr lang="en-US" sz="2000" dirty="0"/>
              <a:t> is an optical, machine-readable, representation of data; the data usually describes something about the object that carries the barcode. (Wikipedia)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42479" y="2685577"/>
            <a:ext cx="4839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One-Dimensional (1D) Barcode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612" y="3147242"/>
            <a:ext cx="716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Systematically represent data by varying the widths and </a:t>
            </a:r>
            <a:r>
              <a:rPr lang="en-US" sz="2000" dirty="0" err="1"/>
              <a:t>spacings</a:t>
            </a:r>
            <a:r>
              <a:rPr lang="en-US" sz="2000" dirty="0"/>
              <a:t> of parallel lines, and may be referred to as linear or one-dimensional.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2530657"/>
            <a:ext cx="2235200" cy="171795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4" name="TextBox 13"/>
          <p:cNvSpPr txBox="1"/>
          <p:nvPr/>
        </p:nvSpPr>
        <p:spPr>
          <a:xfrm>
            <a:off x="531812" y="4584201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Two-Dimensional (2D) Barcode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1812" y="5045866"/>
            <a:ext cx="71150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Systematically represent data using two-dimensional symbols and shapes. They are similar to a linear 1D barcode, but can represent more data per unit area.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4953000"/>
            <a:ext cx="1603407" cy="160340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6661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Who am I</a:t>
            </a:r>
          </a:p>
        </p:txBody>
      </p:sp>
      <p:sp>
        <p:nvSpPr>
          <p:cNvPr id="9" name="Content Placeholder 13"/>
          <p:cNvSpPr txBox="1">
            <a:spLocks/>
          </p:cNvSpPr>
          <p:nvPr/>
        </p:nvSpPr>
        <p:spPr>
          <a:xfrm>
            <a:off x="1778272" y="2501900"/>
            <a:ext cx="3834103" cy="287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Shirak Avakian</a:t>
            </a:r>
          </a:p>
          <a:p>
            <a:pPr algn="l"/>
            <a:r>
              <a:rPr lang="en-US" dirty="0"/>
              <a:t>Enterprise Solution Architect</a:t>
            </a:r>
          </a:p>
          <a:p>
            <a:pPr algn="l"/>
            <a:r>
              <a:rPr lang="en-US" dirty="0"/>
              <a:t>QBI LLC</a:t>
            </a:r>
          </a:p>
          <a:p>
            <a:pPr algn="l"/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pPr algn="l"/>
            <a:r>
              <a:rPr lang="en-US" dirty="0"/>
              <a:t>ShirakAvakian@gmail.com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1" r="12878"/>
          <a:stretch/>
        </p:blipFill>
        <p:spPr>
          <a:xfrm>
            <a:off x="7161212" y="1869708"/>
            <a:ext cx="4343402" cy="413458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728054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84548"/>
            <a:ext cx="10157354" cy="1015999"/>
          </a:xfrm>
        </p:spPr>
        <p:txBody>
          <a:bodyPr>
            <a:normAutofit/>
          </a:bodyPr>
          <a:lstStyle/>
          <a:p>
            <a:r>
              <a:rPr lang="en-US" sz="3600" dirty="0"/>
              <a:t>Barcode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912812" y="1333209"/>
            <a:ext cx="10744200" cy="129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 </a:t>
            </a:r>
            <a:r>
              <a:rPr lang="en-US" sz="2000" b="1" dirty="0"/>
              <a:t>barcode</a:t>
            </a:r>
            <a:r>
              <a:rPr lang="en-US" sz="2000" dirty="0"/>
              <a:t> is an optical, machine-readable, representation of data; the data usually describes something about the object that carries the barcode. (Wikipedia)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912812" y="2726035"/>
            <a:ext cx="4839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One-Dimensional (1D) Barcode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2812" y="3187700"/>
            <a:ext cx="5965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Systematically represent data by varying the </a:t>
            </a:r>
          </a:p>
          <a:p>
            <a:r>
              <a:rPr lang="en-US" sz="2000" dirty="0"/>
              <a:t>widths and </a:t>
            </a:r>
            <a:r>
              <a:rPr lang="en-US" sz="2000" dirty="0" err="1"/>
              <a:t>spacings</a:t>
            </a:r>
            <a:r>
              <a:rPr lang="en-US" sz="2000" dirty="0"/>
              <a:t> of parallel lines, and may </a:t>
            </a:r>
          </a:p>
          <a:p>
            <a:r>
              <a:rPr lang="en-US" sz="2000" dirty="0"/>
              <a:t>be referred to as linear or one-dimensional.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2" y="2590800"/>
            <a:ext cx="2235200" cy="171795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TextBox 7"/>
          <p:cNvSpPr txBox="1"/>
          <p:nvPr/>
        </p:nvSpPr>
        <p:spPr>
          <a:xfrm>
            <a:off x="912812" y="4579788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Two-Dimensional (2D) Barcode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2812" y="5041453"/>
            <a:ext cx="67585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Systematically represent data using two-dimensional </a:t>
            </a:r>
          </a:p>
          <a:p>
            <a:r>
              <a:rPr lang="en-US" sz="2000" dirty="0"/>
              <a:t>symbols and shapes. They are similar to a linear </a:t>
            </a:r>
          </a:p>
          <a:p>
            <a:r>
              <a:rPr lang="en-US" sz="2000" dirty="0"/>
              <a:t>1D barcode, but can represent more data </a:t>
            </a:r>
          </a:p>
          <a:p>
            <a:r>
              <a:rPr lang="en-US" sz="2000" dirty="0"/>
              <a:t>per unit area.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405" y="4778875"/>
            <a:ext cx="1603407" cy="160340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1971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Barcode-1D Types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3561" y="1462009"/>
            <a:ext cx="5779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One-Dimensional (1D) Barcode Types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1" y="2156886"/>
            <a:ext cx="1867546" cy="143537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TextBox 18"/>
          <p:cNvSpPr txBox="1"/>
          <p:nvPr/>
        </p:nvSpPr>
        <p:spPr>
          <a:xfrm>
            <a:off x="550878" y="2315962"/>
            <a:ext cx="343241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UPC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EAN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CODE 39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CODE 128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ITF (Interleaved 2 OF 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CODE 93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CODABAR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GS1 DATABAR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MSI PLESSEY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6172707" y="3732404"/>
            <a:ext cx="1406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UPC CODE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011" y="4299636"/>
            <a:ext cx="1757545" cy="175754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2" name="Rectangle 21"/>
          <p:cNvSpPr/>
          <p:nvPr/>
        </p:nvSpPr>
        <p:spPr>
          <a:xfrm>
            <a:off x="6172707" y="6142401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CODE 39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79" y="2141072"/>
            <a:ext cx="2051214" cy="155572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4" name="Rectangle 23"/>
          <p:cNvSpPr/>
          <p:nvPr/>
        </p:nvSpPr>
        <p:spPr>
          <a:xfrm>
            <a:off x="8419337" y="3720822"/>
            <a:ext cx="2727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ITF (Interleaved 2 OF 5)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75" y="4299636"/>
            <a:ext cx="1678867" cy="167886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6" name="Rectangle 25"/>
          <p:cNvSpPr/>
          <p:nvPr/>
        </p:nvSpPr>
        <p:spPr>
          <a:xfrm>
            <a:off x="8792464" y="6100941"/>
            <a:ext cx="16321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MSI PLESSEY</a:t>
            </a:r>
          </a:p>
        </p:txBody>
      </p:sp>
    </p:spTree>
    <p:extLst>
      <p:ext uri="{BB962C8B-B14F-4D97-AF65-F5344CB8AC3E}">
        <p14:creationId xmlns:p14="http://schemas.microsoft.com/office/powerpoint/2010/main" val="33928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2" grpId="0"/>
      <p:bldP spid="24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4341" y="64738"/>
            <a:ext cx="10157354" cy="939799"/>
          </a:xfrm>
        </p:spPr>
        <p:txBody>
          <a:bodyPr>
            <a:normAutofit/>
          </a:bodyPr>
          <a:lstStyle/>
          <a:p>
            <a:r>
              <a:rPr lang="en-US" sz="3600" dirty="0"/>
              <a:t>Barcode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2787" y="1028971"/>
            <a:ext cx="5779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One-Dimensional (1D) Barcode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1" y="2156886"/>
            <a:ext cx="1867546" cy="1435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934341" y="2156886"/>
            <a:ext cx="3350597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UPC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EAN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CODE 39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CODE 128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ITF (Interleaved 2 OF 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CODE 93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CODABAR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GS1 DATABAR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MSI PLESSEY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172707" y="3732404"/>
            <a:ext cx="1406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UPC CODE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011" y="4299636"/>
            <a:ext cx="1757545" cy="17575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Rectangle 14"/>
          <p:cNvSpPr/>
          <p:nvPr/>
        </p:nvSpPr>
        <p:spPr>
          <a:xfrm>
            <a:off x="6172707" y="6142401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CODE 39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79" y="2141072"/>
            <a:ext cx="2051214" cy="15557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Rectangle 16"/>
          <p:cNvSpPr/>
          <p:nvPr/>
        </p:nvSpPr>
        <p:spPr>
          <a:xfrm>
            <a:off x="8419337" y="3720822"/>
            <a:ext cx="2727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ITF (Interleaved 2 OF 5)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75" y="4299636"/>
            <a:ext cx="1678867" cy="16788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Rectangle 18"/>
          <p:cNvSpPr/>
          <p:nvPr/>
        </p:nvSpPr>
        <p:spPr>
          <a:xfrm>
            <a:off x="8792464" y="6100941"/>
            <a:ext cx="16321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MSI PLESSEY</a:t>
            </a:r>
          </a:p>
        </p:txBody>
      </p:sp>
    </p:spTree>
    <p:extLst>
      <p:ext uri="{BB962C8B-B14F-4D97-AF65-F5344CB8AC3E}">
        <p14:creationId xmlns:p14="http://schemas.microsoft.com/office/powerpoint/2010/main" val="422011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  <p:bldP spid="15" grpId="0"/>
      <p:bldP spid="17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Barcode-2D Types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8052" y="1596973"/>
            <a:ext cx="4783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Two-Dimensional (2D) Barcode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5612" y="5616534"/>
            <a:ext cx="3083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DATAMATRIX CODE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475092" y="2388847"/>
            <a:ext cx="16642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QR Code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8876" y="3840383"/>
            <a:ext cx="14109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PDF417</a:t>
            </a:r>
            <a:endParaRPr lang="en-US" sz="1800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686" y="4159876"/>
            <a:ext cx="1640549" cy="164054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686" y="2133599"/>
            <a:ext cx="1643477" cy="164347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9" name="TextBox 28"/>
          <p:cNvSpPr txBox="1"/>
          <p:nvPr/>
        </p:nvSpPr>
        <p:spPr>
          <a:xfrm>
            <a:off x="461888" y="2826778"/>
            <a:ext cx="9149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Used in tracking and marketing. Free to use, flexible in size, have a high fault tolerance, and have fast readability, though they can’t be read with a laser scanner. Support four different modes of data: numeric, alphanumeric, byte/binary, and Kanji. They are public domain and free to use.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8876" y="4213797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Used in applications that require the storage of huge amounts of data, such as photographs, fingerprints, signatures, text, numbers, and graphics. </a:t>
            </a:r>
          </a:p>
          <a:p>
            <a:r>
              <a:rPr lang="en-US" sz="1800" dirty="0"/>
              <a:t>They can hold over 1.1 kilobytes of machine-readable data, making them much more powerful than other 2D barcodes. Like QR codes, PDF417 barcodes are public domain and free to use.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75092" y="6156774"/>
            <a:ext cx="12891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AZTEC</a:t>
            </a:r>
          </a:p>
        </p:txBody>
      </p:sp>
    </p:spTree>
    <p:extLst>
      <p:ext uri="{BB962C8B-B14F-4D97-AF65-F5344CB8AC3E}">
        <p14:creationId xmlns:p14="http://schemas.microsoft.com/office/powerpoint/2010/main" val="24950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9" grpId="0"/>
      <p:bldP spid="30" grpId="0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77501"/>
            <a:ext cx="10157354" cy="939799"/>
          </a:xfrm>
        </p:spPr>
        <p:txBody>
          <a:bodyPr>
            <a:normAutofit/>
          </a:bodyPr>
          <a:lstStyle/>
          <a:p>
            <a:r>
              <a:rPr lang="en-US" sz="3600" dirty="0"/>
              <a:t>Barcode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3090" y="894663"/>
            <a:ext cx="4783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Two-Dimensional (2D) Barcode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345" y="5424380"/>
            <a:ext cx="3083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DATAMATRIX CODE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926882" y="1594973"/>
            <a:ext cx="16642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QR Code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345" y="3493208"/>
            <a:ext cx="14109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PDF417</a:t>
            </a:r>
            <a:endParaRPr lang="en-US" sz="1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789" y="3493208"/>
            <a:ext cx="1905000" cy="1905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350" y="1533115"/>
            <a:ext cx="1905000" cy="19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6882" y="1905454"/>
            <a:ext cx="8483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Used in tracking and marketing. Free to use, flexible in size, have a high fault tolerance, and have fast readability, though they can’t be read with a laser scanner. Support four different modes of data: numeric, alphanumeric, byte/binary, and Kanji. They are public domain and free to use.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3090" y="3810000"/>
            <a:ext cx="85074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Used in applications that require the storage of huge amounts of data, </a:t>
            </a:r>
          </a:p>
          <a:p>
            <a:r>
              <a:rPr lang="en-US" sz="1800" dirty="0"/>
              <a:t>such as photographs, fingerprints, signatures, text, numbers, and graphics. </a:t>
            </a:r>
          </a:p>
          <a:p>
            <a:r>
              <a:rPr lang="en-US" sz="1800" dirty="0"/>
              <a:t>They can hold over 1.1 kilobytes of machine-readable data, making them </a:t>
            </a:r>
          </a:p>
          <a:p>
            <a:r>
              <a:rPr lang="en-US" sz="1800" dirty="0"/>
              <a:t>much more powerful than other 2D barcodes. Like QR codes, PDF417 </a:t>
            </a:r>
          </a:p>
          <a:p>
            <a:r>
              <a:rPr lang="en-US" sz="1800" dirty="0"/>
              <a:t>barcodes are public domain and free to use.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8351" y="6008794"/>
            <a:ext cx="12891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AZTEC</a:t>
            </a:r>
          </a:p>
        </p:txBody>
      </p:sp>
    </p:spTree>
    <p:extLst>
      <p:ext uri="{BB962C8B-B14F-4D97-AF65-F5344CB8AC3E}">
        <p14:creationId xmlns:p14="http://schemas.microsoft.com/office/powerpoint/2010/main" val="273464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  <p:bldP spid="12" grpId="0"/>
      <p:bldP spid="17" grpId="0"/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Barcode-2D-QR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9412" y="1493966"/>
            <a:ext cx="38548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How to generate/read QR Barcode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5515" y="1894076"/>
            <a:ext cx="109825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Download </a:t>
            </a:r>
            <a:r>
              <a:rPr lang="en-US" sz="2000" dirty="0" err="1"/>
              <a:t>ZXing</a:t>
            </a:r>
            <a:r>
              <a:rPr lang="en-US" sz="2000" dirty="0"/>
              <a:t> ("zebra crossing") is an open-source, multi-format 1D/2D barcode image processing library implemented in Java. </a:t>
            </a:r>
            <a:r>
              <a:rPr lang="en-US" sz="2000" dirty="0">
                <a:hlinkClick r:id="rId2"/>
              </a:rPr>
              <a:t>https://github.com/zxing/zxing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Save the library in your ColdFusion class path C:\{cfserverhome}\{cfusion}\wwwroot\WEB-INF\lib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Restart ColdFusion server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2" y="3429000"/>
            <a:ext cx="9601527" cy="29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4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77501"/>
            <a:ext cx="10157354" cy="939799"/>
          </a:xfrm>
        </p:spPr>
        <p:txBody>
          <a:bodyPr>
            <a:normAutofit/>
          </a:bodyPr>
          <a:lstStyle/>
          <a:p>
            <a:r>
              <a:rPr lang="en-US" sz="3600" dirty="0"/>
              <a:t>Barcode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3090" y="894663"/>
            <a:ext cx="4783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Two-Dimensional (2D) Barcode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79718" y="1493966"/>
            <a:ext cx="4596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How to generate/read QR Barcode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3090" y="1894076"/>
            <a:ext cx="109825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Download </a:t>
            </a:r>
            <a:r>
              <a:rPr lang="en-US" sz="2000" dirty="0" err="1"/>
              <a:t>ZXing</a:t>
            </a:r>
            <a:r>
              <a:rPr lang="en-US" sz="2000" dirty="0"/>
              <a:t> ("zebra crossing") is an open-source, multi-format 1D/2D barcode image processing library implemented in Java. </a:t>
            </a:r>
            <a:r>
              <a:rPr lang="en-US" sz="2000" dirty="0">
                <a:hlinkClick r:id="rId2"/>
              </a:rPr>
              <a:t>https://github.com/zxing/zxing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Save the library in your ColdFusion class path C:\{cfserverhome}\{cfusion}\wwwroot\WEB-INF\lib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Restart ColdFusion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3505200"/>
            <a:ext cx="9601527" cy="29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9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57791" y="2835764"/>
            <a:ext cx="10512862" cy="1325218"/>
          </a:xfrm>
        </p:spPr>
        <p:txBody>
          <a:bodyPr/>
          <a:lstStyle/>
          <a:p>
            <a:pPr algn="ctr"/>
            <a:r>
              <a:rPr lang="en-IN" dirty="0">
                <a:latin typeface="Adobe Clean" panose="020B0503020404020204" pitchFamily="34" charset="0"/>
              </a:rPr>
              <a:t>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47212" y="6248400"/>
            <a:ext cx="2051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Demo-Barcode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370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4212" y="2667000"/>
            <a:ext cx="32766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2302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Barcode-2D-PDF417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301" y="1456750"/>
            <a:ext cx="4341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How to generate PDF417 Barcode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3" y="2057400"/>
            <a:ext cx="1162749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0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Shirak Avakian</a:t>
            </a:r>
          </a:p>
          <a:p>
            <a:r>
              <a:rPr lang="en-US" dirty="0"/>
              <a:t>Enterprise Solution Architect</a:t>
            </a:r>
          </a:p>
          <a:p>
            <a:r>
              <a:rPr lang="en-US" dirty="0"/>
              <a:t>QBI LLC</a:t>
            </a:r>
          </a:p>
          <a:p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r>
              <a:rPr lang="en-US" dirty="0"/>
              <a:t>ShirakAvakian@gmail.com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1" r="12878"/>
          <a:stretch/>
        </p:blipFill>
        <p:spPr>
          <a:xfrm>
            <a:off x="6323012" y="1060391"/>
            <a:ext cx="4343402" cy="413458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77501"/>
            <a:ext cx="10157354" cy="939799"/>
          </a:xfrm>
        </p:spPr>
        <p:txBody>
          <a:bodyPr>
            <a:normAutofit/>
          </a:bodyPr>
          <a:lstStyle/>
          <a:p>
            <a:r>
              <a:rPr lang="en-US" sz="3600" dirty="0"/>
              <a:t>Barcode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3090" y="894663"/>
            <a:ext cx="4783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Two-Dimensional (2D) Barcode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79718" y="1493966"/>
            <a:ext cx="4341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How to generate PDF417 Barcode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8" y="1894076"/>
            <a:ext cx="10653866" cy="40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0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57791" y="2835764"/>
            <a:ext cx="10512862" cy="1325218"/>
          </a:xfrm>
        </p:spPr>
        <p:txBody>
          <a:bodyPr/>
          <a:lstStyle/>
          <a:p>
            <a:pPr algn="ctr"/>
            <a:r>
              <a:rPr lang="en-IN" dirty="0">
                <a:latin typeface="Adobe Clean" panose="020B0503020404020204" pitchFamily="34" charset="0"/>
              </a:rPr>
              <a:t>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47212" y="6248400"/>
            <a:ext cx="2051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Demo-Barcode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815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4212" y="2667000"/>
            <a:ext cx="32766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5096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All together in real case scenario</a:t>
            </a:r>
          </a:p>
        </p:txBody>
      </p:sp>
      <p:sp>
        <p:nvSpPr>
          <p:cNvPr id="5" name="Rectangle 4"/>
          <p:cNvSpPr/>
          <p:nvPr/>
        </p:nvSpPr>
        <p:spPr>
          <a:xfrm>
            <a:off x="379412" y="1579538"/>
            <a:ext cx="2541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Projected </a:t>
            </a:r>
            <a:r>
              <a:rPr lang="en-US" b="1" dirty="0"/>
              <a:t>subject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79412" y="2041203"/>
            <a:ext cx="457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Managing the LiveCycle of a PDF starting from creating to final signature and storage.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Combining previously discussed actions we can track and manage a PDF.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Electronically received PDFs are much easier to manage than mailed in PDFs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643778281"/>
              </p:ext>
            </p:extLst>
          </p:nvPr>
        </p:nvGraphicFramePr>
        <p:xfrm>
          <a:off x="4875212" y="1579538"/>
          <a:ext cx="7516283" cy="4960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33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10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77501"/>
            <a:ext cx="10157354" cy="939799"/>
          </a:xfrm>
        </p:spPr>
        <p:txBody>
          <a:bodyPr>
            <a:normAutofit/>
          </a:bodyPr>
          <a:lstStyle/>
          <a:p>
            <a:r>
              <a:rPr lang="en-US" sz="3600" dirty="0"/>
              <a:t>Putting All together in real case scenario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79718" y="1493966"/>
            <a:ext cx="2541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Projected </a:t>
            </a:r>
            <a:r>
              <a:rPr lang="en-US" b="1" dirty="0"/>
              <a:t>subject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07972" y="1941932"/>
            <a:ext cx="42482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Managing the LiveCycle of a PDF starting from creating to final signature and storage. 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Combining previously discussed actions we can track and manage a PDF.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Electronically received PDFs are much easier to manage than mailed in PDFs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257079718"/>
              </p:ext>
            </p:extLst>
          </p:nvPr>
        </p:nvGraphicFramePr>
        <p:xfrm>
          <a:off x="5103812" y="1495678"/>
          <a:ext cx="7516283" cy="4960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808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Graphic spid="11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All together in real case scenario</a:t>
            </a:r>
          </a:p>
        </p:txBody>
      </p:sp>
      <p:sp>
        <p:nvSpPr>
          <p:cNvPr id="7" name="Rectangle 6"/>
          <p:cNvSpPr/>
          <p:nvPr/>
        </p:nvSpPr>
        <p:spPr>
          <a:xfrm>
            <a:off x="455612" y="1548733"/>
            <a:ext cx="2514600" cy="406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Custom Properties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278" y="2133459"/>
            <a:ext cx="49915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Key pair value( </a:t>
            </a:r>
            <a:r>
              <a:rPr lang="en-US" sz="2000" dirty="0" err="1"/>
              <a:t>TrackingNumber</a:t>
            </a:r>
            <a:r>
              <a:rPr lang="en-US" sz="2000" dirty="0"/>
              <a:t>, </a:t>
            </a:r>
            <a:r>
              <a:rPr lang="en-US" sz="2000" dirty="0" err="1"/>
              <a:t>WorkflowID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TrackingNumber</a:t>
            </a:r>
            <a:r>
              <a:rPr lang="en-US" sz="2000" dirty="0"/>
              <a:t>: unique ID (</a:t>
            </a:r>
            <a:r>
              <a:rPr lang="en-US" sz="2000" dirty="0" err="1"/>
              <a:t>CreateUUID</a:t>
            </a:r>
            <a:r>
              <a:rPr lang="en-US" sz="2000" dirty="0"/>
              <a:t>) to validate the PDF by embedding inside the barcode.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WorkflowID</a:t>
            </a:r>
            <a:r>
              <a:rPr lang="en-US" sz="2000" dirty="0"/>
              <a:t>: unique ID (Database ID)definition to tell the PDF what to do next</a:t>
            </a:r>
          </a:p>
          <a:p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6447158" y="1493966"/>
            <a:ext cx="3291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Export</a:t>
            </a:r>
            <a:r>
              <a:rPr lang="en-US" sz="2000" b="1" dirty="0"/>
              <a:t> XMP (The Metadata)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75412" y="1941932"/>
            <a:ext cx="4495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Export the metadata (XMP) file to folder </a:t>
            </a:r>
            <a:r>
              <a:rPr lang="en-US" sz="1800" dirty="0"/>
              <a:t>structure </a:t>
            </a:r>
            <a:r>
              <a:rPr lang="en-US" sz="2000" dirty="0"/>
              <a:t>by</a:t>
            </a:r>
            <a:r>
              <a:rPr lang="en-US" sz="1800" dirty="0"/>
              <a:t> </a:t>
            </a:r>
            <a:r>
              <a:rPr lang="en-US" sz="2000" dirty="0"/>
              <a:t>making the file name same as tracking number</a:t>
            </a:r>
          </a:p>
          <a:p>
            <a:r>
              <a:rPr lang="en-US" sz="2000" dirty="0"/>
              <a:t>D:\DMS\xmp\{trackingNumber}.xmp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separate drive for your filing system and make sure to tighten your security by only allowing CF account to manage the drive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Run schedule jobs to follow up with file statuses and disk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threads when processing PDFs</a:t>
            </a:r>
          </a:p>
        </p:txBody>
      </p:sp>
    </p:spTree>
    <p:extLst>
      <p:ext uri="{BB962C8B-B14F-4D97-AF65-F5344CB8AC3E}">
        <p14:creationId xmlns:p14="http://schemas.microsoft.com/office/powerpoint/2010/main" val="206885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77501"/>
            <a:ext cx="10157354" cy="939799"/>
          </a:xfrm>
        </p:spPr>
        <p:txBody>
          <a:bodyPr>
            <a:normAutofit/>
          </a:bodyPr>
          <a:lstStyle/>
          <a:p>
            <a:r>
              <a:rPr lang="en-US" sz="3600" dirty="0"/>
              <a:t>Putting All together in real case scenario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79718" y="1493966"/>
            <a:ext cx="24224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Custom Properties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9012" y="1941932"/>
            <a:ext cx="42482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Key pair value( </a:t>
            </a:r>
            <a:r>
              <a:rPr lang="en-US" sz="1800" dirty="0" err="1"/>
              <a:t>TrackingNumber</a:t>
            </a:r>
            <a:r>
              <a:rPr lang="en-US" sz="1800" dirty="0"/>
              <a:t>, </a:t>
            </a:r>
            <a:r>
              <a:rPr lang="en-US" sz="1800" dirty="0" err="1"/>
              <a:t>WorkflowID</a:t>
            </a:r>
            <a:r>
              <a:rPr lang="en-US" sz="1800" dirty="0"/>
              <a:t>)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TrackingNumber</a:t>
            </a:r>
            <a:r>
              <a:rPr lang="en-US" sz="1800" dirty="0"/>
              <a:t>: unique ID (</a:t>
            </a:r>
            <a:r>
              <a:rPr lang="en-US" sz="1800" dirty="0" err="1"/>
              <a:t>CreateUUID</a:t>
            </a:r>
            <a:r>
              <a:rPr lang="en-US" sz="1800" dirty="0"/>
              <a:t>) to validate the PDF by embedding inside the barcode.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WorkflowID</a:t>
            </a:r>
            <a:r>
              <a:rPr lang="en-US" sz="1800" dirty="0"/>
              <a:t>: unique ID (Database ID)definition to tell the PDF what to do next</a:t>
            </a:r>
          </a:p>
          <a:p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6447158" y="1493966"/>
            <a:ext cx="3568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Export XMP (The Metadata)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5412" y="1941932"/>
            <a:ext cx="4495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Export the metadata (XMP) file to folder structure by making the file name same as tracking number</a:t>
            </a:r>
          </a:p>
          <a:p>
            <a:endParaRPr lang="en-US" sz="1800" dirty="0"/>
          </a:p>
          <a:p>
            <a:r>
              <a:rPr lang="en-US" sz="1800" dirty="0"/>
              <a:t>D:\DMS\xmp\{trackingNumber}.xmp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Create separate drive for your filing system and make sure to tighten your security by only allowing CF account to manage the drive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Run schedule jobs to follow up with file statuses and disk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 threads when processing PDFs</a:t>
            </a:r>
          </a:p>
        </p:txBody>
      </p:sp>
    </p:spTree>
    <p:extLst>
      <p:ext uri="{BB962C8B-B14F-4D97-AF65-F5344CB8AC3E}">
        <p14:creationId xmlns:p14="http://schemas.microsoft.com/office/powerpoint/2010/main" val="343907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57791" y="2835764"/>
            <a:ext cx="10512862" cy="1325218"/>
          </a:xfrm>
        </p:spPr>
        <p:txBody>
          <a:bodyPr/>
          <a:lstStyle/>
          <a:p>
            <a:pPr algn="ctr"/>
            <a:r>
              <a:rPr lang="en-IN" dirty="0">
                <a:latin typeface="Adobe Clean" panose="020B0503020404020204" pitchFamily="34" charset="0"/>
              </a:rPr>
              <a:t>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47212" y="6248400"/>
            <a:ext cx="2051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Demo-Barcode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50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Thank You</a:t>
            </a:r>
          </a:p>
        </p:txBody>
      </p:sp>
      <p:sp>
        <p:nvSpPr>
          <p:cNvPr id="4" name="Rectangle 3"/>
          <p:cNvSpPr/>
          <p:nvPr/>
        </p:nvSpPr>
        <p:spPr>
          <a:xfrm>
            <a:off x="531812" y="2057400"/>
            <a:ext cx="2514600" cy="406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Questions?</a:t>
            </a:r>
          </a:p>
        </p:txBody>
      </p:sp>
      <p:sp>
        <p:nvSpPr>
          <p:cNvPr id="6" name="Rectangle 5"/>
          <p:cNvSpPr/>
          <p:nvPr/>
        </p:nvSpPr>
        <p:spPr>
          <a:xfrm>
            <a:off x="532533" y="2895600"/>
            <a:ext cx="2514600" cy="406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Resources?</a:t>
            </a:r>
          </a:p>
        </p:txBody>
      </p:sp>
    </p:spTree>
    <p:extLst>
      <p:ext uri="{BB962C8B-B14F-4D97-AF65-F5344CB8AC3E}">
        <p14:creationId xmlns:p14="http://schemas.microsoft.com/office/powerpoint/2010/main" val="243053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4212" y="2667000"/>
            <a:ext cx="32766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464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Definitions &amp; Facts</a:t>
            </a:r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379412" y="1524000"/>
            <a:ext cx="449580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/>
              <a:t>What is PDF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914" y="2105638"/>
            <a:ext cx="68323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Portable Document Format (PDF) is a file format used </a:t>
            </a:r>
          </a:p>
          <a:p>
            <a:r>
              <a:rPr lang="en-US" sz="2000" dirty="0"/>
              <a:t>to present and exchange documents reliably, </a:t>
            </a:r>
          </a:p>
          <a:p>
            <a:r>
              <a:rPr lang="en-US" sz="2000" dirty="0"/>
              <a:t>independent of software, hardware, or operating </a:t>
            </a:r>
          </a:p>
          <a:p>
            <a:r>
              <a:rPr lang="en-US" sz="2000" dirty="0"/>
              <a:t>system.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0914" y="4170598"/>
            <a:ext cx="71412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Invented by Adobe.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Open standard maintained by the International Organization for </a:t>
            </a:r>
          </a:p>
          <a:p>
            <a:r>
              <a:rPr lang="en-US" sz="2000" dirty="0"/>
              <a:t>      Standardization (ISO).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 contain links and buttons, form fields, </a:t>
            </a:r>
          </a:p>
          <a:p>
            <a:r>
              <a:rPr lang="en-US" sz="2000" dirty="0"/>
              <a:t>     audio, video, and business logic.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 also be signed electronically</a:t>
            </a:r>
          </a:p>
        </p:txBody>
      </p:sp>
      <p:sp>
        <p:nvSpPr>
          <p:cNvPr id="11" name="Title 12"/>
          <p:cNvSpPr txBox="1">
            <a:spLocks/>
          </p:cNvSpPr>
          <p:nvPr/>
        </p:nvSpPr>
        <p:spPr>
          <a:xfrm>
            <a:off x="370897" y="3655060"/>
            <a:ext cx="6400800" cy="612140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5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Some Facts About PDF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635" y="1752600"/>
            <a:ext cx="2623543" cy="452272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81777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836613" y="533400"/>
            <a:ext cx="4495800" cy="609600"/>
          </a:xfrm>
        </p:spPr>
        <p:txBody>
          <a:bodyPr>
            <a:noAutofit/>
          </a:bodyPr>
          <a:lstStyle/>
          <a:p>
            <a:r>
              <a:rPr lang="en-US" sz="3600" dirty="0"/>
              <a:t>What is PDF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6612" y="1295400"/>
            <a:ext cx="68323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Portable Document Format (PDF) is a file format used </a:t>
            </a:r>
          </a:p>
          <a:p>
            <a:r>
              <a:rPr lang="en-US" sz="2000" dirty="0"/>
              <a:t>to present and exchange documents reliably, </a:t>
            </a:r>
          </a:p>
          <a:p>
            <a:r>
              <a:rPr lang="en-US" sz="2000" dirty="0"/>
              <a:t>independent of software, hardware, or operating </a:t>
            </a:r>
          </a:p>
          <a:p>
            <a:r>
              <a:rPr lang="en-US" sz="2000" dirty="0"/>
              <a:t>system.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2812" y="3811012"/>
            <a:ext cx="65229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Invented by Adobe.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Open standard maintained by the International </a:t>
            </a:r>
          </a:p>
          <a:p>
            <a:r>
              <a:rPr lang="en-US" sz="2000" dirty="0"/>
              <a:t>     Organization for Standardization (ISO).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 contain links and buttons, form fields, </a:t>
            </a:r>
          </a:p>
          <a:p>
            <a:r>
              <a:rPr lang="en-US" sz="2000" dirty="0"/>
              <a:t>     audio, video, and business logic.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 also be signed electronically</a:t>
            </a:r>
          </a:p>
        </p:txBody>
      </p:sp>
      <p:sp>
        <p:nvSpPr>
          <p:cNvPr id="7" name="Title 12"/>
          <p:cNvSpPr txBox="1">
            <a:spLocks/>
          </p:cNvSpPr>
          <p:nvPr/>
        </p:nvSpPr>
        <p:spPr>
          <a:xfrm>
            <a:off x="836612" y="3207960"/>
            <a:ext cx="6400800" cy="838200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5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Some Facts About PDF</a:t>
            </a:r>
          </a:p>
        </p:txBody>
      </p:sp>
    </p:spTree>
    <p:extLst>
      <p:ext uri="{BB962C8B-B14F-4D97-AF65-F5344CB8AC3E}">
        <p14:creationId xmlns:p14="http://schemas.microsoft.com/office/powerpoint/2010/main" val="19976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History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608012" y="2438400"/>
            <a:ext cx="6172200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In 1991, Adobe cofounder Dr. John Warnock launched the paper-to-digital revolution with an idea he called The Camelot Project.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By 1992, Camelot had developed into PDF. Today, it is the format trusted by businesses around the world.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Today, Warnock's vision is alive, well, and evolving. Adobe PDFs preserve all the data in the original file - even when text, graphics, spreadsheets, and more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2819400"/>
            <a:ext cx="4257675" cy="2286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58715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History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5891504" cy="4470400"/>
          </a:xfrm>
        </p:spPr>
        <p:txBody>
          <a:bodyPr/>
          <a:lstStyle/>
          <a:p>
            <a:r>
              <a:rPr lang="en-US" sz="2000" dirty="0"/>
              <a:t>In 1991, Adobe cofounder Dr. John Warnock launched the paper-to-digital revolution with an idea he called The Camelot Project. </a:t>
            </a:r>
          </a:p>
          <a:p>
            <a:r>
              <a:rPr lang="en-US" sz="2000" dirty="0"/>
              <a:t>By 1992, Camelot had developed into PDF. Today, it is the format trusted by businesses around</a:t>
            </a:r>
            <a:r>
              <a:rPr lang="en-US" dirty="0"/>
              <a:t> </a:t>
            </a:r>
            <a:r>
              <a:rPr lang="en-US" sz="2000" dirty="0"/>
              <a:t>the</a:t>
            </a:r>
            <a:r>
              <a:rPr lang="en-US" dirty="0"/>
              <a:t> </a:t>
            </a:r>
            <a:r>
              <a:rPr lang="en-US" sz="2000" dirty="0"/>
              <a:t>world.</a:t>
            </a:r>
          </a:p>
          <a:p>
            <a:r>
              <a:rPr lang="en-US" sz="2000" dirty="0"/>
              <a:t>Today, Warnock's vision is alive, well, and evolving. Adobe PDFs preserve all the data in the original file - even when text, graphics, spreadsheets, and more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1701800"/>
            <a:ext cx="4257675" cy="2286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15761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Security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1141412" y="2743200"/>
            <a:ext cx="6781800" cy="287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Password protect your PDF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Redact sensitive information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Sanitization—Remove hidden data from PDF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Digitally sign the PDF using private/public key pair 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812" y="2514600"/>
            <a:ext cx="2284922" cy="228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bookstack presentation (widescreen)</Template>
  <TotalTime>0</TotalTime>
  <Words>1494</Words>
  <Application>Microsoft Office PowerPoint</Application>
  <PresentationFormat>Custom</PresentationFormat>
  <Paragraphs>312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Adobe Clean</vt:lpstr>
      <vt:lpstr>Arial</vt:lpstr>
      <vt:lpstr>Calibri</vt:lpstr>
      <vt:lpstr>Calibri Light</vt:lpstr>
      <vt:lpstr>Century Gothic</vt:lpstr>
      <vt:lpstr>Books 16x9</vt:lpstr>
      <vt:lpstr>Office Theme</vt:lpstr>
      <vt:lpstr>Don't Just PDF, "Smart" PDF!</vt:lpstr>
      <vt:lpstr>PowerPoint Presentation</vt:lpstr>
      <vt:lpstr>PowerPoint Presentation</vt:lpstr>
      <vt:lpstr>Who am I</vt:lpstr>
      <vt:lpstr>PowerPoint Presentation</vt:lpstr>
      <vt:lpstr>What is PDF</vt:lpstr>
      <vt:lpstr>PowerPoint Presentation</vt:lpstr>
      <vt:lpstr>History</vt:lpstr>
      <vt:lpstr>PowerPoint Presentation</vt:lpstr>
      <vt:lpstr>Security</vt:lpstr>
      <vt:lpstr>PowerPoint Presentation</vt:lpstr>
      <vt:lpstr>Conclusion</vt:lpstr>
      <vt:lpstr>Not yet, until we make it smarter by predefining the workflow</vt:lpstr>
      <vt:lpstr>Not yet, until we make it smarter by</vt:lpstr>
      <vt:lpstr>PowerPoint Presentation</vt:lpstr>
      <vt:lpstr>PDF Custom Properties</vt:lpstr>
      <vt:lpstr>DEMO</vt:lpstr>
      <vt:lpstr>PowerPoint Presentation</vt:lpstr>
      <vt:lpstr>PowerPoint Presentation</vt:lpstr>
      <vt:lpstr>Exporting and importing metadata</vt:lpstr>
      <vt:lpstr>PowerPoint Presentation</vt:lpstr>
      <vt:lpstr>Exporting and importing metadata</vt:lpstr>
      <vt:lpstr>DEMO</vt:lpstr>
      <vt:lpstr>PowerPoint Presentation</vt:lpstr>
      <vt:lpstr>PowerPoint Presentation</vt:lpstr>
      <vt:lpstr>Sanitization</vt:lpstr>
      <vt:lpstr>DEMO</vt:lpstr>
      <vt:lpstr>PowerPoint Presentation</vt:lpstr>
      <vt:lpstr>PowerPoint Presentation</vt:lpstr>
      <vt:lpstr>Barcode</vt:lpstr>
      <vt:lpstr>PowerPoint Presentation</vt:lpstr>
      <vt:lpstr>Barcode</vt:lpstr>
      <vt:lpstr>PowerPoint Presentation</vt:lpstr>
      <vt:lpstr>Barcode</vt:lpstr>
      <vt:lpstr>PowerPoint Presentation</vt:lpstr>
      <vt:lpstr>Barcode</vt:lpstr>
      <vt:lpstr>DEMO</vt:lpstr>
      <vt:lpstr>PowerPoint Presentation</vt:lpstr>
      <vt:lpstr>PowerPoint Presentation</vt:lpstr>
      <vt:lpstr>Barcode</vt:lpstr>
      <vt:lpstr>DEMO</vt:lpstr>
      <vt:lpstr>PowerPoint Presentation</vt:lpstr>
      <vt:lpstr>PowerPoint Presentation</vt:lpstr>
      <vt:lpstr>Putting All together in real case scenario</vt:lpstr>
      <vt:lpstr>PowerPoint Presentation</vt:lpstr>
      <vt:lpstr>Putting All together in real case scenario</vt:lpstr>
      <vt:lpstr>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2016-08-21T23:34:02Z</dcterms:created>
  <dcterms:modified xsi:type="dcterms:W3CDTF">2016-09-08T04:16:09Z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